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81" r:id="rId18"/>
    <p:sldId id="263" r:id="rId19"/>
    <p:sldId id="264" r:id="rId20"/>
    <p:sldId id="282" r:id="rId21"/>
    <p:sldId id="280" r:id="rId22"/>
    <p:sldId id="274" r:id="rId23"/>
    <p:sldId id="276" r:id="rId24"/>
    <p:sldId id="275" r:id="rId25"/>
    <p:sldId id="277" r:id="rId26"/>
    <p:sldId id="278" r:id="rId27"/>
    <p:sldId id="279" r:id="rId28"/>
    <p:sldId id="28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59C6"/>
    <a:srgbClr val="D1E3D2"/>
    <a:srgbClr val="003399"/>
    <a:srgbClr val="FF3300"/>
    <a:srgbClr val="FFFF99"/>
    <a:srgbClr val="000002"/>
    <a:srgbClr val="5B9BD5"/>
    <a:srgbClr val="76A3A9"/>
    <a:srgbClr val="0066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6144" autoAdjust="0"/>
  </p:normalViewPr>
  <p:slideViewPr>
    <p:cSldViewPr snapToGrid="0">
      <p:cViewPr>
        <p:scale>
          <a:sx n="100" d="100"/>
          <a:sy n="100" d="100"/>
        </p:scale>
        <p:origin x="6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196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F678B30-E946-4D78-9E77-603C9586ADD6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F25FBDCE-4D99-4642-BB71-C03219A95ACA}"/>
            <msink:destinationLink direction="with" ref="{F5F9A269-42D3-4D73-B1EF-7F03F721E1ED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9.48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E58CC2C-8FA7-41EE-A366-F68BBE7C4105}" emma:medium="tactile" emma:mode="ink">
          <msink:context xmlns:msink="http://schemas.microsoft.com/ink/2010/main" type="inkDrawing" rotatedBoundingBox="17452,12839 18417,12920 18415,12949 17449,12869" shapeName="Other">
            <msink:destinationLink direction="with" ref="{F5F9A269-42D3-4D73-B1EF-7F03F721E1ED}"/>
          </msink:context>
        </emma:interpretation>
      </emma:emma>
    </inkml:annotationXML>
    <inkml:trace contextRef="#ctx0" brushRef="#br0">3 11 148 0,'-4'-12'69'15,"4"12"-55"-15,0 0-18 0,0 0 62 0,0 4-47 16,0 0 58-16,0-4-52 16,0 0 57-16,8 0-56 31,-3 0 50-31,8 4-51 0,0-4 33 0,18 7-36 15,-5-3 14-15,26 4-20 0,-8 0 15 16,12 0-18-16,-8-5 18 16,13 1-18-16,-8 0 21 15,16-4-20-15,-12 0 5 16,9 4-7-16,-14 0 11 16,5 0-11-16,-9 0 9 15,-5 0-10-15,-8-1 4 16,-4 1-5-16,-5 0 2 15,-4-4-3-15,-5 0 8 0,-4 4-7 16,0 0-113-16,-8-4 88 16,-5 0-271-16,-18-12 227 31,1 1-157-31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9DD112E-AF96-46AA-9658-3278A5A5ECC8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6DB2550-AC14-464A-8138-52DED2D5211D}" emma:medium="tactile" emma:mode="ink">
          <msink:context xmlns:msink="http://schemas.microsoft.com/ink/2010/main" type="inkDrawing"/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7C07E9C-C56B-48C7-AEA4-04D83E6A86D4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8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38">2020 62 172 0,'4'-7'78'0,"-8"-1"-61"0,4-4-21 0,0 8 42 16,0-7-31-16,4-9-2 0,0-3-2 16,5-4-1-16,0-4-1 15,0-8-48-15,4 0 37 0,0-7-171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1FFD527-6F95-4E3A-AEE4-96266FDD3A87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104.xml><?xml version="1.0" encoding="utf-8"?>
<inkml:ink xmlns:inkml="http://www.w3.org/2003/InkML">
  <inkml:definitions/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7D27EAF-8237-48E0-B6CB-FE737C2EAE74}" emma:medium="tactile" emma:mode="ink">
          <msink:context xmlns:msink="http://schemas.microsoft.com/ink/2010/main" type="inkDrawing" rotatedBoundingBox="11456,10497 13198,13743 12718,14001 10976,10754" rotationAngle="1493248476" semanticType="callout">
            <msink:sourceLink direction="with" ref="{DE6227DE-BBC8-4ADE-863D-7263E42E8E93}"/>
            <msink:sourceLink direction="with" ref="{6E523AF8-CACC-4684-A8CC-7FA7324655A2}"/>
          </msink:context>
        </emma:interpretation>
      </emma:emma>
    </inkml:annotationXML>
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E1B7BFD-870F-40F6-9E56-810AA873C725}" emma:medium="tactile" emma:mode="ink">
          <msink:context xmlns:msink="http://schemas.microsoft.com/ink/2010/main" type="inkDrawing"/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1.44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2593518-E48C-488F-A868-678FB3B8C545}" emma:medium="tactile" emma:mode="ink">
          <msink:context xmlns:msink="http://schemas.microsoft.com/ink/2010/main" type="inkDrawing"/>
        </emma:interpretation>
      </emma:emma>
    </inkml:annotationXML>
    <inkml:trace contextRef="#ctx0" brushRef="#br0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<inkml:trace contextRef="#ctx0" brushRef="#br0" timeOffset="5833.8212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<inkml:trace contextRef="#ctx0" brushRef="#br0" timeOffset="-922.6724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  <inkml:trace contextRef="#ctx0" brushRef="#br0" timeOffset="1047.4606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  <inkml:trace contextRef="#ctx0" brushRef="#br0" timeOffset="7582.8776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<inkml:trace contextRef="#ctx0" brushRef="#br0" timeOffset="3018.5607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  <inkml:trace contextRef="#ctx0" brushRef="#br0" timeOffset="9852.3517">272-5733 280 0,'-8'-7'125'0,"12"4"-99"0,4-4-33 0,-4 3 85 15,7 1-63-15,5-4 17 16,3-3-22-16,5-1 10 16,11-3-15-16,0 0 17 0,4-7-17 15,8-3-2 1,8 3-1-16,4 7 0 16,-1 4-1-16,1 3 2 15,-4 17-2-15,-4 1-62 0,-4 3 48 16,-8 0-147-1,-12 3 123-15</inkml:trace>
    <inkml:trace contextRef="#ctx0" brushRef="#br0" timeOffset="10118.5231">299-6101 312 0,'16'-18'141'0,"-1"11"-111"0,13-6-38 0,-17 9 50 0,9 1-35 0,7-1 4 16,5 4-8-16,3 0 4 31,16-3-6-31,3-1 0 0,1 1 0 0,0 3-49 15,-4-4 38-15,-8 8-115 16,-8-4 97-16,-8 3-205 16</inkml:trace>
    <inkml:trace contextRef="#ctx0" brushRef="#br0" timeOffset="10399.3143">104-6341 200 0,'15'-28'92'0,"32"18"-73"0,0-4-24 0,-27 10 83 15,7-3-62-15,8 4 17 16,4 3-23-16,4-4-1 16,0 8-7-16,0-1-1 0,12-3 0 0,0 4-85 15,-12-1 66-15,-8 4-227 16</inkml:trace>
    <inkml:trace contextRef="#ctx0" brushRef="#br0" timeOffset="10686.4427">-2-6807 280 0,'16'-21'128'0,"-1"4"-101"0,9-11-34 16,-5 18 57-16,20-4-41 0,8 0 2 16,8 0-7-16,8 11 0 15,3-1-3-15,8 4 2 0,5 7-2 16,-5 4-79-16,-4 2 61 16,-11 5-173-1,-8-1 146-15,-20 14-80 0</inkml:trace>
    <inkml:trace contextRef="#ctx0" brushRef="#br0" timeOffset="10883.953">-88-7168 320 0,'16'-63'144'0,"11"35"-113"0,8-10-39 0,-15 28 19 15,27-8-10-15,19 1-12 32,12 0 9-32,4-1-232 0,16-17 183 15,-16-3-85-15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E6AEFE-EA41-443D-842D-5E3512AEF21D}" emma:medium="tactile" emma:mode="ink">
          <msink:context xmlns:msink="http://schemas.microsoft.com/ink/2010/main" type="inkDrawing"/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BC4320C-2A5B-4B6B-9953-0FF8EB39B9C7}" emma:medium="tactile" emma:mode="ink">
          <msink:context xmlns:msink="http://schemas.microsoft.com/ink/2010/main" type="writingRegion" rotatedBoundingBox="20540,9520 24657,9584 24636,10933 20518,10868"/>
        </emma:interpretation>
      </emma:emma>
    </inkml:annotationXML>
    <inkml:traceGroup>
      <inkml:annotationXML>
        <emma:emma xmlns:emma="http://www.w3.org/2003/04/emma" version="1.0">
          <emma:interpretation id="{5EC8165B-7956-4392-895A-112C32D6A946}" emma:medium="tactile" emma:mode="ink">
            <msink:context xmlns:msink="http://schemas.microsoft.com/ink/2010/main" type="paragraph" rotatedBoundingBox="20540,9520 24657,9584 24636,10933 20518,10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11BB07-B75D-4DA0-A465-ED0ED2612869}" emma:medium="tactile" emma:mode="ink">
              <msink:context xmlns:msink="http://schemas.microsoft.com/ink/2010/main" type="line" rotatedBoundingBox="20540,9520 24657,9584 24636,10933 20518,10868"/>
            </emma:interpretation>
          </emma:emma>
        </inkml:annotationXML>
        <inkml:traceGroup>
          <inkml:annotationXML>
            <emma:emma xmlns:emma="http://www.w3.org/2003/04/emma" version="1.0">
              <emma:interpretation id="{6179E785-F0A8-44EF-BD7F-0A3DD902C2B8}" emma:medium="tactile" emma:mode="ink">
                <msink:context xmlns:msink="http://schemas.microsoft.com/ink/2010/main" type="inkWord" rotatedBoundingBox="20540,9520 24657,9584 24636,10933 20518,10868">
                  <msink:destinationLink direction="with" ref="{834F6EE3-438F-485A-9939-24F2146F1BA4}"/>
                  <msink:destinationLink direction="with" ref="{10BA6A64-3993-49C7-AB68-3C8F4ACB44F5}"/>
                </msink:context>
              </emma:interpretation>
              <emma:one-of disjunction-type="recognition" id="oneOf0">
                <emma:interpretation id="interp0" emma:lang="en-US" emma:confidence="1">
                  <emma:literal>REPO</emma:literal>
                </emma:interpretation>
                <emma:interpretation id="interp1" emma:lang="en-US" emma:confidence="1">
                  <emma:literal>REP 0</emma:literal>
                </emma:interpretation>
                <emma:interpretation id="interp2" emma:lang="en-US" emma:confidence="0">
                  <emma:literal>REPO 0</emma:literal>
                </emma:interpretation>
                <emma:interpretation id="interp3" emma:lang="en-US" emma:confidence="0">
                  <emma:literal>REAP 0</emma:literal>
                </emma:interpretation>
                <emma:interpretation id="interp4" emma:lang="en-US" emma:confidence="0">
                  <emma:literal>KEEP 0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44CF6FF-B787-4655-8698-0623F4055E25}" emma:medium="tactile" emma:mode="ink">
          <msink:context xmlns:msink="http://schemas.microsoft.com/ink/2010/main" type="inkDrawing" rotatedBoundingBox="15998,14022 17613,10609 18556,11055 16941,14468" semanticType="verticalRange" shapeName="Other">
            <msink:sourceLink direction="with" ref="{3332A28A-F776-4D08-815C-1F2C0056AFB3}"/>
            <msink:sourceLink direction="with" ref="{B033C455-2CB1-44C9-8A73-715D6DFC8EF4}"/>
            <msink:destinationLink direction="with" ref="{E4AEAE05-9A32-4A33-BA24-F89EA34B2C17}"/>
          </msink:context>
        </emma:interpretation>
      </emma:emma>
    </inkml:annotationXML>
    <inkml:trace contextRef="#ctx0" brushRef="#br0">1829 0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6.4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F38831E-E5BA-4069-B42A-9B06FA607DEA}" emma:medium="tactile" emma:mode="ink">
          <msink:context xmlns:msink="http://schemas.microsoft.com/ink/2010/main" type="inkDrawing" rotatedBoundingBox="12094,12207 13080,12938 12986,13065 11999,12335" semanticType="callout" shapeName="Other">
            <msink:sourceLink direction="with" ref="{6E523AF8-CACC-4684-A8CC-7FA7324655A2}"/>
          </msink:context>
        </emma:interpretation>
      </emma:emma>
    </inkml:annotationXML>
    <inkml:trace contextRef="#ctx0" brushRef="#br0">561 1841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53.96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3932B16-694A-482A-B4D9-63FB3CBA789D}" emma:medium="tactile" emma:mode="ink">
          <msink:context xmlns:msink="http://schemas.microsoft.com/ink/2010/main" type="writingRegion" rotatedBoundingBox="18068,9735 18735,12667 17994,12835 17326,9904">
            <msink:destinationLink direction="with" ref="{590E4E75-EAA3-4875-80F5-186B5E7AD7C2}"/>
          </msink:context>
        </emma:interpretation>
      </emma:emma>
    </inkml:annotationXML>
    <inkml:traceGroup>
      <inkml:annotationXML>
        <emma:emma xmlns:emma="http://www.w3.org/2003/04/emma" version="1.0">
          <emma:interpretation id="{E035A703-744F-4D28-8C1E-FD095B840ED7}" emma:medium="tactile" emma:mode="ink">
            <msink:context xmlns:msink="http://schemas.microsoft.com/ink/2010/main" type="paragraph" rotatedBoundingBox="18068,9735 18735,12667 17994,12835 17326,9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022A21-C91F-40C0-8F51-FC5392100A0A}" emma:medium="tactile" emma:mode="ink">
              <msink:context xmlns:msink="http://schemas.microsoft.com/ink/2010/main" type="line" rotatedBoundingBox="18068,9735 18735,12667 17994,12835 17326,9904"/>
            </emma:interpretation>
          </emma:emma>
        </inkml:annotationXML>
        <inkml:traceGroup>
          <inkml:annotationXML>
            <emma:emma xmlns:emma="http://www.w3.org/2003/04/emma" version="1.0">
              <emma:interpretation id="{6E523AF8-CACC-4684-A8CC-7FA7324655A2}" emma:medium="tactile" emma:mode="ink">
                <msink:context xmlns:msink="http://schemas.microsoft.com/ink/2010/main" type="inkWord" rotatedBoundingBox="17938,12715 18216,11617 18585,11711 18307,12808">
                  <msink:destinationLink direction="with" ref="{0F38831E-E5BA-4069-B42A-9B06FA607DEA}"/>
                  <msink:destinationLink direction="with" ref="{57D27EAF-8237-48E0-B6CB-FE737C2EAE74}"/>
                  <msink:destinationLink direction="with" ref="{E9BEDFAF-7A4E-4313-B36B-2CA109AB9C7B}"/>
                  <msink:destinationLink direction="with" ref="{E14EDD77-6DEF-4815-B1C3-FD31B5944CC1}"/>
                </msink:context>
              </emma:interpretation>
              <emma:one-of disjunction-type="recognition" id="oneOf0">
                <emma:interpretation id="interp0" emma:lang="en-US" emma:confidence="0">
                  <emma:literal>one</emma:literal>
                </emma:interpretation>
                <emma:interpretation id="interp1" emma:lang="en-US" emma:confidence="0">
                  <emma:literal>once</emma:literal>
                </emma:interpretation>
                <emma:interpretation id="interp2" emma:lang="en-US" emma:confidence="0">
                  <emma:literal>oil</emma:literal>
                </emma:interpretation>
                <emma:interpretation id="interp3" emma:lang="en-US" emma:confidence="0">
                  <emma:literal>tie</emma:literal>
                </emma:interpretation>
                <emma:interpretation id="interp4" emma:lang="en-US" emma:confidence="0">
                  <emma:literal>ore</emma:literal>
                </emma:interpretation>
              </emma:one-of>
            </emma:emma>
          </inkml:annotationXML>
          <inkml:trace contextRef="#ctx0" brushRef="#br0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        <inkml:trace contextRef="#ctx0" brushRef="#br0" timeOffset="1255.5936">7216 2206 176 0,'12'-11'82'0,"-4"15"-65"0,11-1-21 0,-11 1 23 16,4 3-16-16,3 0 52 15,9 7-43-15,7 3 1 16,-4 0-8-16,5 4-1 0,-9 7-3 16,-3 0-34-16,-5 3 26 31,-3 0-230-31</inkml:trace>
          <inkml:trace contextRef="#ctx0" brushRef="#br0" timeOffset="1024.1826">7169 2407 156 0,'12'-21'72'0,"7"8"-57"0,1 6-19 0,-12 7 28 15,3 3-20-15,5 4 22 16,4 7-20-16,-1 0 0 15,5 0-4 1,-1 0 7-16,1 3-7 0,-5 0-1 16,-7 1 0-16,-4-1-83 15,-8 1 65-15,-12-8-135 16</inkml:trace>
          <inkml:trace contextRef="#ctx0" brushRef="#br0" timeOffset="754.9974">7114 2512 152 0,'20'-11'69'0,"-4"8"-55"0,-1-1-18 0,-7 4 59 16,4 4-44-1,-1 3 18-15,5 3-20 16,4 4 2-16,-1 0-7 15,-3 3 14-15,-1 1-14 0,1-4 7 0,-4-1-8 16,0 5 1-16,-5-1-3 16,-3-3-113-16,0-10 89 15,-8-8-153 1</inkml:trace>
          <inkml:trace contextRef="#ctx0" brushRef="#br0" timeOffset="488.2086">7138 2706 148 0,'4'-7'65'0,"-4"11"-51"0,11-18-17 16,-7 10 54 0,4 1-41-16,0-1 59 0,0-3-53 15,4 4 2-15,-1 3-12 16,1 10-2-16,4 1-3 0,-5-1 5 16,1 1-5-16,0-1 3 15,-4 1-3-15,-1 2 8 0,-3-2-7 16,-4-1-49-16,0 1 38 31,-4-4-244-31</inkml:trace>
          <inkml:trace contextRef="#ctx0" brushRef="#br0" timeOffset="-219533.3979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-221919.7419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3.4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CF10393-1196-499A-8D5F-0620C02A61D4}" emma:medium="tactile" emma:mode="ink">
          <msink:context xmlns:msink="http://schemas.microsoft.com/ink/2010/main" type="writingRegion" rotatedBoundingBox="22834,12849 23285,14075 22374,14410 21923,13184"/>
        </emma:interpretation>
      </emma:emma>
    </inkml:annotationXML>
    <inkml:traceGroup>
      <inkml:annotationXML>
        <emma:emma xmlns:emma="http://www.w3.org/2003/04/emma" version="1.0">
          <emma:interpretation id="{865A6EB1-7C76-476B-899C-112307430144}" emma:medium="tactile" emma:mode="ink">
            <msink:context xmlns:msink="http://schemas.microsoft.com/ink/2010/main" type="paragraph" rotatedBoundingBox="22834,12849 23285,14075 22374,14410 21923,1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CBD7E-AF48-4990-BDDB-ED990B4B8147}" emma:medium="tactile" emma:mode="ink">
              <msink:context xmlns:msink="http://schemas.microsoft.com/ink/2010/main" type="line" rotatedBoundingBox="22834,12849 23285,14075 22374,14410 21923,13184"/>
            </emma:interpretation>
          </emma:emma>
        </inkml:annotationXML>
        <inkml:traceGroup>
          <inkml:annotationXML>
            <emma:emma xmlns:emma="http://www.w3.org/2003/04/emma" version="1.0">
              <emma:interpretation id="{E0C0DEA1-7B41-4AE1-B65A-F21CDD4A7654}" emma:medium="tactile" emma:mode="ink">
                <msink:context xmlns:msink="http://schemas.microsoft.com/ink/2010/main" type="inkWord" rotatedBoundingBox="22834,12849 23285,14075 22374,14410 21923,13184"/>
              </emma:interpretation>
              <emma:one-of disjunction-type="recognition" id="oneOf0">
                <emma:interpretation id="interp0" emma:lang="en-US" emma:confidence="0">
                  <emma:literal>00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Ooo</emma:literal>
                </emma:interpretation>
                <emma:interpretation id="interp3" emma:lang="en-US" emma:confidence="0">
                  <emma:literal>oof</emma:literal>
                </emma:interpretation>
                <emma:interpretation id="interp4" emma:lang="en-US" emma:confidence="0">
                  <emma:literal>ooo</emma:literal>
                </emma:interpretation>
              </emma:one-of>
            </emma:emma>
          </inkml:annotationXML>
          <inkml:trace contextRef="#ctx0" brushRef="#br0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9BEDFAF-7A4E-4313-B36B-2CA109AB9C7B}" emma:medium="tactile" emma:mode="ink">
          <msink:context xmlns:msink="http://schemas.microsoft.com/ink/2010/main" type="inkDrawing" rotatedBoundingBox="16430,10123 18025,11133 17900,11331 16305,10320" semanticType="callout" shapeName="Other">
            <msink:sourceLink direction="with" ref="{6E523AF8-CACC-4684-A8CC-7FA7324655A2}"/>
          </msink:context>
        </emma:interpretation>
      </emma:emma>
    </inkml:annotationXML>
  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9.2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876FECC-0DDF-40B8-AAC1-F62333B33970}" emma:medium="tactile" emma:mode="ink">
          <msink:context xmlns:msink="http://schemas.microsoft.com/ink/2010/main" type="writingRegion" rotatedBoundingBox="10889,9046 13801,10314 13219,11651 10307,10384">
            <msink:destinationLink direction="with" ref="{FF904F27-CC64-4C8B-8374-24AB7F76EEA7}"/>
          </msink:context>
        </emma:interpretation>
      </emma:emma>
    </inkml:annotationXML>
    <inkml:traceGroup>
      <inkml:annotationXML>
        <emma:emma xmlns:emma="http://www.w3.org/2003/04/emma" version="1.0">
          <emma:interpretation id="{37C3A7E6-2F9B-452D-8E32-EA09E391216A}" emma:medium="tactile" emma:mode="ink">
            <msink:context xmlns:msink="http://schemas.microsoft.com/ink/2010/main" type="paragraph" rotatedBoundingBox="10889,9046 13801,10314 13219,11651 10307,10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96CFA-C63A-4794-B34F-14919729C906}" emma:medium="tactile" emma:mode="ink">
              <msink:context xmlns:msink="http://schemas.microsoft.com/ink/2010/main" type="line" rotatedBoundingBox="10889,9046 13801,10314 13219,11651 10307,10384"/>
            </emma:interpretation>
          </emma:emma>
        </inkml:annotationXML>
        <inkml:traceGroup>
          <inkml:annotationXML>
            <emma:emma xmlns:emma="http://www.w3.org/2003/04/emma" version="1.0">
              <emma:interpretation id="{DCA8B6EB-C10F-4CCE-9EA9-CE3902E7F1A8}" emma:medium="tactile" emma:mode="ink">
                <msink:context xmlns:msink="http://schemas.microsoft.com/ink/2010/main" type="inkWord" rotatedBoundingBox="10889,9046 13801,10314 13219,11651 10307,10384">
                  <msink:destinationLink direction="with" ref="{E71DA547-CBF9-4175-9EB8-1890C9E245BC}"/>
                </msink:context>
              </emma:interpretation>
              <emma:one-of disjunction-type="recognition" id="oneOf0">
                <emma:interpretation id="interp0" emma:lang="en-US" emma:confidence="0">
                  <emma:literal>€0:</emma:literal>
                </emma:interpretation>
                <emma:interpretation id="interp1" emma:lang="en-US" emma:confidence="0">
                  <emma:literal>€20:</emma:literal>
                </emma:interpretation>
                <emma:interpretation id="interp2" emma:lang="en-US" emma:confidence="0">
                  <emma:literal>€0:'</emma:literal>
                </emma:interpretation>
                <emma:interpretation id="interp3" emma:lang="en-US" emma:confidence="0">
                  <emma:literal>€90:</emma:literal>
                </emma:interpretation>
                <emma:interpretation id="interp4" emma:lang="en-US" emma:confidence="0">
                  <emma:literal>€90:'</emma:literal>
                </emma:interpretation>
              </emma:one-of>
            </emma:emma>
          </inkml:annotationXML>
          <inkml:trace contextRef="#ctx0" brushRef="#br0">21 165 192 0,'-21'-4'85'0,"21"4"-67"0,0-4-23 0,0 4 83 16,0-4-62-16,0 4 25 0,13-7-29 15,0-1 20-15,13-12-23 16,-9 5 9-16,14-5-13 0,-5 1-3 16,13 4-1-1,-8-1-1-15,4 4 0 16,-5 1 2-16,5 3-1 16,-9 4-20-16,0 8 15 15,-4 0-97-15,-4 11 79 16,-1-3-228-1</inkml:trace>
          <inkml:trace contextRef="#ctx0" brushRef="#br0" timeOffset="-315.7261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      <inkml:trace contextRef="#ctx0" brushRef="#br0" timeOffset="-892.6399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      <inkml:trace contextRef="#ctx0" brushRef="#br0" timeOffset="-1514.5087">191 165 88 0,'0'-8'39'0,"0"8"-31"0,-4-8-10 0,4 8 7 15,0 0-4-15,0 0-6 0,0 0 4 16,0 0 0-16,0 0 1 15,0 0 8-15,0 4-6 16,0 0 33 0,0 0-28-16,0-4 18 15,-4 0-19-15,4 0-3 16,0 0-1-16,0 0-2 16,0-4 0-16,0 0-42 15,4 0 33-15,0 1-107 16</inkml:trace>
          <inkml:trace contextRef="#ctx0" brushRef="#br0" timeOffset="584.0643">239-6 152 0,'-21'-4'69'0,"21"4"-55"0,-27 0-18 0,23 0 42 16,-18 0-31-16,5 0 18 15,-9 4-19-15,4 0 0 16,0 12-4-16,0-5 1 0,-4 9-2 0,9-1 22 15,4 0-18-15,4 1-2 16,9 15-1-16,0-4 0 0,17 4-1 16,-4-8 2-16,22-4-2 15,-9-4-15-15,1-7 12 16,-6 0-236 0</inkml:trace>
          <inkml:trace contextRef="#ctx0" brushRef="#br0" timeOffset="917.144">183-6 184 0,'-13'16'85'0,"13"-16"-67"0,-18 31-23 0,14-23 39 15,-5 7-28-15,0-3 20 16,-8 3-19-16,0 1 18 16,-1 23-18-16,5-8-4 0,4 23-1 15,1-12 0-15,8 5-1 16,0-8 2-16,13-4-2 15,0-4-59-15,4-8 45 16,1-4-214 15</inkml:trace>
          <inkml:trace contextRef="#ctx0" brushRef="#br0" timeOffset="264.5826">-9 134 240 0,'0'-8'108'0,"0"8"-85"0,9-27-29 0,-9 23 105 16,13-8-79-16,0 1 4 16,13-5-15-16,-9 5-10 0,14-1 1 15,-5 0 0-15,9 9 0 0,-5-1 5 16,1 4-4-16,-5 0 6 31,0 7-6-31,-4-3-22 0,0 4 16 16,-5 0-104-16,-4 0 84 15,1-1-231 1</inkml:trace>
          <inkml:trace contextRef="#ctx0" brushRef="#br0" timeOffset="1169.1407">122 177 140 0,'-9'3'65'0,"9"-3"-51"0,-31 0-17 0,27 0 57 16,-5 8-43-16,5 0 18 0,0 11-20 15,-1-3 0-15,10 11-7 16,-1-4-4-16,0 4 2 15,1-3 0-15,8-9 0 16,0 1-28-16,4-9 22 16,-4-3-197-1</inkml:trace>
          <inkml:trace contextRef="#ctx0" brushRef="#br0" timeOffset="2938.9962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      <inkml:trace contextRef="#ctx0" brushRef="#br0" timeOffset="1666.0121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      <inkml:trace contextRef="#ctx0" brushRef="#br0" timeOffset="2151.4461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      <inkml:trace contextRef="#ctx0" brushRef="#br0" timeOffset="2536.4747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      <inkml:trace contextRef="#ctx0" brushRef="#br0" timeOffset="3251.659">91 258 228 0,'-43'-23'105'0,"43"23"-83"0,-62 7-28 0,54-3 77 0,-14 4-57 16,0-4 57-16,-13 8-54 16,5-5 15-16,-27 13-23 15,9-1-9-15,-17 16 1 0,12-8-1 16,-3 16 0-16,8-8-12 16,4 7 10-16,9-7-22 15,5 0 18-15,3 0-123 0,19-4 101 16,-1-4-223-1</inkml:trace>
          <inkml:trace contextRef="#ctx0" brushRef="#br0" timeOffset="4448.41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      <inkml:trace contextRef="#ctx0" brushRef="#br0" timeOffset="6202.1176">2062 1336 40 0,'5'-4'19'0,"-5"4"-15"0,-5 0-5 15,5 0 22 1,0 0-17-16,0 0 5 16,0 0-7-16,0 0-4 15,0 0 2-15,0 0 0 16,-4 0 0-16,4 0-65 16</inkml:trace>
          <inkml:trace contextRef="#ctx0" brushRef="#br0" timeOffset="9425.4007">2612 836 228 0,'9'3'101'0,"-9"-3"-79"0,8-7-28 0,-8 7 105 16,5 0-79-16,-1 0 15 15,5 4-23-15,0-1-6 16,-1 5-4-16,1 0 7 0,0 4-7 31,-5-1 2-31,0 5-3 0,1-5 8 16,-5 5-7-16,0-5-49 0,-5 1 38 15,1 0-68-15,0-1 59 16,-1 1-152 0,1 0 131-16,0-5-88 15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4EDD77-6DEF-4815-B1C3-FD31B5944CC1}" emma:medium="tactile" emma:mode="ink">
          <msink:context xmlns:msink="http://schemas.microsoft.com/ink/2010/main" type="inkDrawing" rotatedBoundingBox="16412,10520 18026,11155 17936,11384 16321,10749" semanticType="callout" shapeName="Other">
            <msink:sourceLink direction="with" ref="{6E523AF8-CACC-4684-A8CC-7FA7324655A2}"/>
          </msink:context>
        </emma:interpretation>
      </emma:emma>
    </inkml:annotationXML>
  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F904F27-CC64-4C8B-8374-24AB7F76EEA7}" emma:medium="tactile" emma:mode="ink">
          <msink:context xmlns:msink="http://schemas.microsoft.com/ink/2010/main" type="inkDrawing" rotatedBoundingBox="15998,14022 17613,10609 18556,11055 16941,14468" semanticType="verticalRange" shapeName="Other">
            <msink:sourceLink direction="with" ref="{D876FECC-0DDF-40B8-AAC1-F62333B33970}"/>
            <msink:destinationLink direction="with" ref="{7B38E459-84E9-419B-8CB7-66C9F7C69B44}"/>
          </msink:context>
        </emma:interpretation>
      </emma:emma>
    </inkml:annotationXML>
  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B38E459-84E9-419B-8CB7-66C9F7C69B44}" emma:medium="tactile" emma:mode="ink">
          <msink:context xmlns:msink="http://schemas.microsoft.com/ink/2010/main" type="inkDrawing" rotatedBoundingBox="16013,13491 17287,12354 17515,12609 16240,13746" semanticType="callout" shapeName="Other">
            <msink:sourceLink direction="with" ref="{FF904F27-CC64-4C8B-8374-24AB7F76EEA7}"/>
          </msink:context>
        </emma:interpretation>
      </emma:emma>
    </inkml:annotationXML>
  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B0DBC07-043C-4960-A070-2B0A19F3DF9A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0AB752F8-EE02-4644-85A7-779652387A7D}"/>
            <msink:destinationLink direction="with" ref="{E1033034-0C84-46B5-9E0B-76B38192A53C}"/>
            <msink:destinationLink direction="with" ref="{E13FA2A8-0E63-46A8-92C9-CA73FEA74D8F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40A8FEC-219A-45DA-B873-B46DF7E7FEF0}" emma:medium="tactile" emma:mode="ink">
          <msink:context xmlns:msink="http://schemas.microsoft.com/ink/2010/main" type="inkDrawing" rotatedBoundingBox="9173,14763 9296,6654 9545,6658 9422,14766" semanticType="verticalRange" shapeName="Other">
            <msink:destinationLink direction="with" ref="{361B71A2-4322-43B6-9791-9C421896E348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8.8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780216C-8984-4F5D-ACEE-CC9CC452B247}" emma:medium="tactile" emma:mode="ink">
          <msink:context xmlns:msink="http://schemas.microsoft.com/ink/2010/main" type="inkDrawing" rotatedBoundingBox="18302,11307 18603,14295 18540,14301 18239,11313" shapeName="Other"/>
        </emma:interpretation>
      </emma:emma>
    </inkml:annotationXML>
    <inkml:trace contextRef="#ctx0" brushRef="#br0">2625 303 8 0,'0'-8'6'0,"0"8"-5"0,4 0-1 0,-4 0 93 16,0 0-73-16,0 0 66 15,0 0-64-15,0 0 44 16,-4-4-48-16,-1 0 48 16,5 0-49-16,0 0 39 0,0 1-42 15,0-1 35-15,-8 0-36 16,3 4 18-16,5 4-23 15,0 0 18-15,5 7-19 16,-5 1-4-16,4 15-1 16,0-4 3-16,5 35-4 15,0-7 25-15,4 26-20 0,0-11 6 16,4 58-8-16,-4-19 0 16,5 58-3-16,-5-28 5 0,0 24-5 15,0-23 11-15,0 27-9 16,0-27 2-16,0 11-4 15,0-27 2-15,5 0-2 16,-5-15 2-16,0 0-2 16,5 38-1-16,-1-27 1 15,-4-27 15-15,-4-15-12 0,-5-20 21 16,0-15-19-16,1-12 3 16,-5-11-7-16,0-8-1 15,0-5 0-15,0-3 1 16,0 0-1-16,0-3-6 15,0-1 4-15,0 0-3 0,0 0 3 32,0 4 1-32,0 0 0 15,0 8-6-15,-5 7 5 16,1 5 0-16,0 3 1 16,-1 0 16-16,1 4-12 15,0-4 12-15,-1 1-11 0,1-1-3 16,4 0-1-16,0 0 1 15,0 5-1-15,4-5-1 0,1 0 1 16,-1 0-1-16,-4-3 0 16,4-5 0-16,-4-3 0 15,0-4 2-15,0-8-1 16,5-4 2-16,-5 0-2 16,0-4-1-16,0 0 1 15,0-3-60 1,0-1 46-16,0 1-90 15,-5-1 78-15,1 0-179 16,-9-19-65 0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61B71A2-4322-43B6-9791-9C421896E348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840A8FEC-219A-45DA-B873-B46DF7E7FEF0}"/>
            <msink:sourceLink direction="with" ref="{50EC2D41-D46F-4925-BD76-CA9A2747B1D0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AB752F8-EE02-4644-85A7-779652387A7D}" emma:medium="tactile" emma:mode="ink">
          <msink:context xmlns:msink="http://schemas.microsoft.com/ink/2010/main" type="inkDrawing" rotatedBoundingBox="19202,6570 19205,14610 19144,14611 19141,6571" semanticType="callout" shapeName="Other">
            <msink:sourceLink direction="with" ref="{2B0DBC07-043C-4960-A070-2B0A19F3DF9A}"/>
            <msink:sourceLink direction="with" ref="{429F60E1-388C-484A-8CB6-4916BC861F96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F3EE09B-C99B-4425-8D05-FB021195C363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823E0C2-C08D-4C8A-832A-6A9EBCCC2055}" emma:medium="tactile" emma:mode="ink">
          <msink:context xmlns:msink="http://schemas.microsoft.com/ink/2010/main" type="inkDrawing" rotatedBoundingBox="20072,9422 25911,11624 24651,14962 18813,12760" shapeName="Other">
            <msink:destinationLink direction="with" ref="{D0C6F2FA-694F-47DB-8A51-005DC23C0AB8}"/>
          </msink:context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0C6F2FA-694F-47DB-8A51-005DC23C0AB8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3823E0C2-C08D-4C8A-832A-6A9EBCCC2055}"/>
            <msink:sourceLink direction="with" ref="{429F60E1-388C-484A-8CB6-4916BC861F96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79D4CB3-A8DD-44DF-BC1F-106872D92B8F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113D9FF-F276-4E5C-8AB2-6C51BD048B7F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646299C-58D3-4CA0-992B-65C178201E2B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726744-A78E-47E4-BF6C-76E42ECCD60A}" emma:medium="tactile" emma:mode="ink">
          <msink:context xmlns:msink="http://schemas.microsoft.com/ink/2010/main" type="inkDrawing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BDCDDD1-427E-4535-B6AD-7F940A965F6E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4AEAE05-9A32-4A33-BA24-F89EA34B2C17}" emma:medium="tactile" emma:mode="ink">
          <msink:context xmlns:msink="http://schemas.microsoft.com/ink/2010/main" type="inkDrawing" rotatedBoundingBox="16013,13491 17287,12354 17515,12609 16240,13746" semanticType="callout" shapeName="Other">
            <msink:sourceLink direction="with" ref="{444CF6FF-B787-4655-8698-0623F4055E25}"/>
          </msink:context>
        </emma:interpretation>
      </emma:emma>
    </inkml:annotationXML>
    <inkml:trace contextRef="#ctx0" brushRef="#br0">1374-4 108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C1AA84D-D400-45B8-93CA-96ADDCC0DD8A}" emma:medium="tactile" emma:mode="ink">
          <msink:context xmlns:msink="http://schemas.microsoft.com/ink/2010/main" type="inkDrawing"/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3E4EA50-FCA6-4C61-9EEC-375B259EB267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8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38">2020 62 172 0,'4'-7'78'0,"-8"-1"-61"0,4-4-21 0,0 8 42 16,0-7-31-16,4-9-2 0,0-3-2 16,5-4-1-16,0-4-1 15,0-8-48-15,4 0 37 0,0-7-171 16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29D1C83-7A22-46B8-83F4-2D7067FB0FAA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133.xml><?xml version="1.0" encoding="utf-8"?>
<inkml:ink xmlns:inkml="http://www.w3.org/2003/InkML">
  <inkml:definitions/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033034-0C84-46B5-9E0B-76B38192A53C}" emma:medium="tactile" emma:mode="ink">
          <msink:context xmlns:msink="http://schemas.microsoft.com/ink/2010/main" type="inkDrawing" rotatedBoundingBox="789,14862 6008,14691 6062,16364 844,16536" semanticType="callout" shapeName="Other">
            <msink:sourceLink direction="with" ref="{2B0DBC07-043C-4960-A070-2B0A19F3DF9A}"/>
          </msink:context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A9FAFF1-4AA4-4D07-9CC8-4632C128C218}" emma:medium="tactile" emma:mode="ink">
          <msink:context xmlns:msink="http://schemas.microsoft.com/ink/2010/main" type="inkDrawing" rotatedBoundingBox="1402,11280 4910,7082 7121,8930 3612,13128" rotationAngle="1493248476" semanticType="callout">
            <msink:sourceLink direction="with" ref="{63C05B62-E7A6-42F9-B7DC-1B143976E35F}"/>
            <msink:sourceLink direction="with" ref="{485F0BE4-EEC0-48DC-A1B6-8E89E257E9E3}"/>
          </msink:context>
        </emma:interpretation>
      </emma:emma>
    </inkml:annotationXML>
  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AFE7B8C-A22D-4D2F-BA9A-147EF02806E5}" emma:medium="tactile" emma:mode="ink">
          <msink:context xmlns:msink="http://schemas.microsoft.com/ink/2010/main" type="inkDrawing"/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6C99853-00CF-4356-9829-C56EB0B5CFA0}" emma:medium="tactile" emma:mode="ink">
          <msink:context xmlns:msink="http://schemas.microsoft.com/ink/2010/main" type="inkDrawing" rotatedBoundingBox="16430,10123 18025,11133 17900,11331 16305,10320" semanticType="callout" shapeName="Other">
            <msink:sourceLink direction="with" ref="{1180B820-D09B-43F5-A960-62FC15C7F849}"/>
          </msink:context>
        </emma:interpretation>
      </emma:emma>
    </inkml:annotationXML>
  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EF9ECD1-53B4-4355-8695-862067FD1C5F}" emma:medium="tactile" emma:mode="ink">
          <msink:context xmlns:msink="http://schemas.microsoft.com/ink/2010/main" type="inkDrawing" rotatedBoundingBox="16412,10520 18026,11155 17936,11384 16321,10749" semanticType="callout" shapeName="Other">
            <msink:sourceLink direction="with" ref="{1180B820-D09B-43F5-A960-62FC15C7F849}"/>
          </msink:context>
        </emma:interpretation>
      </emma:emma>
    </inkml:annotationXML>
  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3FA2A8-0E63-46A8-92C9-CA73FEA74D8F}" emma:medium="tactile" emma:mode="ink">
          <msink:context xmlns:msink="http://schemas.microsoft.com/ink/2010/main" type="inkDrawing" rotatedBoundingBox="15998,14022 17613,10609 18556,11055 16941,14468" semanticType="callout" shapeName="Other">
            <msink:sourceLink direction="with" ref="{2B0DBC07-043C-4960-A070-2B0A19F3DF9A}"/>
            <msink:sourceLink direction="with" ref="{50EC2D41-D46F-4925-BD76-CA9A2747B1D0}"/>
          </msink:context>
        </emma:interpretation>
      </emma:emma>
    </inkml:annotationXML>
  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A8A26C0-F625-42CF-B5CE-56F06CECCA45}" emma:medium="tactile" emma:mode="ink">
          <msink:context xmlns:msink="http://schemas.microsoft.com/ink/2010/main" type="inkDrawing" rotatedBoundingBox="16412,10520 18026,11155 17936,11384 16321,10749" semanticType="callout" shapeName="Other">
            <msink:sourceLink direction="with" ref="{57C3CCE9-95C4-49B0-B99B-30A7E603E2F8}"/>
            <msink:sourceLink direction="with" ref="{54DA1890-0D10-4F2F-8FA8-59EC7F8AC141}"/>
          </msink:context>
        </emma:interpretation>
      </emma:emma>
    </inkml:annotationXML>
    <inkml:trace contextRef="#ctx0" brushRef="#br0">1658 540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1CE5BA0-2C20-4A20-8532-0D856AEA9B42}" emma:medium="tactile" emma:mode="ink">
          <msink:context xmlns:msink="http://schemas.microsoft.com/ink/2010/main" type="inkDrawing" rotatedBoundingBox="16013,13491 17287,12354 17515,12609 16240,13746" semanticType="callout" shapeName="Other">
            <msink:sourceLink direction="with" ref="{50EC2D41-D46F-4925-BD76-CA9A2747B1D0}"/>
          </msink:context>
        </emma:interpretation>
      </emma:emma>
    </inkml:annotationXML>
  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53.96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F5383D-B4B4-4F29-8599-59E7AA3BCE35}" emma:medium="tactile" emma:mode="ink">
          <msink:context xmlns:msink="http://schemas.microsoft.com/ink/2010/main" type="writingRegion" rotatedBoundingBox="18068,9735 18735,12667 17994,12835 17326,9904"/>
        </emma:interpretation>
      </emma:emma>
    </inkml:annotationXML>
    <inkml:traceGroup>
      <inkml:annotationXML>
        <emma:emma xmlns:emma="http://www.w3.org/2003/04/emma" version="1.0">
          <emma:interpretation id="{E305D73F-FA97-4F5D-A921-B16C0043CFCF}" emma:medium="tactile" emma:mode="ink">
            <msink:context xmlns:msink="http://schemas.microsoft.com/ink/2010/main" type="paragraph" rotatedBoundingBox="18068,9735 18735,12667 17994,12835 17326,9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AE2FC9-77B8-477F-8F20-60F939846470}" emma:medium="tactile" emma:mode="ink">
              <msink:context xmlns:msink="http://schemas.microsoft.com/ink/2010/main" type="line" rotatedBoundingBox="18068,9735 18735,12667 17994,12835 17326,9904"/>
            </emma:interpretation>
          </emma:emma>
        </inkml:annotationXML>
        <inkml:traceGroup>
          <inkml:annotationXML>
            <emma:emma xmlns:emma="http://www.w3.org/2003/04/emma" version="1.0">
              <emma:interpretation id="{1180B820-D09B-43F5-A960-62FC15C7F849}" emma:medium="tactile" emma:mode="ink">
                <msink:context xmlns:msink="http://schemas.microsoft.com/ink/2010/main" type="inkWord" rotatedBoundingBox="18068,9735 18735,12667 17994,12835 17326,9904">
                  <msink:destinationLink direction="with" ref="{4EF9ECD1-53B4-4355-8695-862067FD1C5F}"/>
                  <msink:destinationLink direction="with" ref="{46C99853-00CF-4356-9829-C56EB0B5CFA0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        <inkml:trace contextRef="#ctx0" brushRef="#br0" timeOffset="1255.5936">7216 2206 176 0,'12'-11'82'0,"-4"15"-65"0,11-1-21 0,-11 1 23 16,4 3-16-16,3 0 52 15,9 7-43-15,7 3 1 16,-4 0-8-16,5 4-1 0,-9 7-3 16,-3 0-34-16,-5 3 26 31,-3 0-230-31</inkml:trace>
          <inkml:trace contextRef="#ctx0" brushRef="#br0" timeOffset="1024.1826">7169 2407 156 0,'12'-21'72'0,"7"8"-57"0,1 6-19 0,-12 7 28 15,3 3-20-15,5 4 22 16,4 7-20-16,-1 0 0 15,5 0-4 1,-1 0 7-16,1 3-7 0,-5 0-1 16,-7 1 0-16,-4-1-83 15,-8 1 65-15,-12-8-135 16</inkml:trace>
          <inkml:trace contextRef="#ctx0" brushRef="#br0" timeOffset="754.9974">7114 2512 152 0,'20'-11'69'0,"-4"8"-55"0,-1-1-18 0,-7 4 59 16,4 4-44-1,-1 3 18-15,5 3-20 16,4 4 2-16,-1 0-7 15,-3 3 14-15,-1 1-14 0,1-4 7 0,-4-1-8 16,0 5 1-16,-5-1-3 16,-3-3-113-16,0-10 89 15,-8-8-153 1</inkml:trace>
          <inkml:trace contextRef="#ctx0" brushRef="#br0" timeOffset="488.2086">7138 2706 148 0,'4'-7'65'0,"-4"11"-51"0,11-18-17 16,-7 10 54 0,4 1-41-16,0-1 59 0,0-3-53 15,4 4 2-15,-1 3-12 16,1 10-2-16,4 1-3 0,-5-1 5 16,1 1-5-16,0-1 3 15,-4 1-3-15,-1 2 8 0,-3-2-7 16,-4-1-49-16,0 1 38 31,-4-4-244-31</inkml:trace>
          <inkml:trace contextRef="#ctx0" brushRef="#br0" timeOffset="-219533.3979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-221919.7419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31.2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4F053D7-B7B8-48EB-80FD-19940CBCAB3D}" emma:medium="tactile" emma:mode="ink">
          <msink:context xmlns:msink="http://schemas.microsoft.com/ink/2010/main" type="writingRegion" rotatedBoundingBox="4462,5794 5506,5794 5506,7511 4462,7511"/>
        </emma:interpretation>
      </emma:emma>
    </inkml:annotationXML>
    <inkml:traceGroup>
      <inkml:annotationXML>
        <emma:emma xmlns:emma="http://www.w3.org/2003/04/emma" version="1.0">
          <emma:interpretation id="{3817C52C-79A2-46F1-906A-7CF146F6058B}" emma:medium="tactile" emma:mode="ink">
            <msink:context xmlns:msink="http://schemas.microsoft.com/ink/2010/main" type="paragraph" rotatedBoundingBox="4462,5794 5506,5794 5506,7511 4462,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40C64-E87A-41DD-BEC4-A928BE4568D9}" emma:medium="tactile" emma:mode="ink">
              <msink:context xmlns:msink="http://schemas.microsoft.com/ink/2010/main" type="line" rotatedBoundingBox="4462,5794 5506,5794 5506,7511 4462,7511"/>
            </emma:interpretation>
          </emma:emma>
        </inkml:annotationXML>
        <inkml:traceGroup>
          <inkml:annotationXML>
            <emma:emma xmlns:emma="http://www.w3.org/2003/04/emma" version="1.0">
              <emma:interpretation id="{63C05B62-E7A6-42F9-B7DC-1B143976E35F}" emma:medium="tactile" emma:mode="ink">
                <msink:context xmlns:msink="http://schemas.microsoft.com/ink/2010/main" type="inkWord" rotatedBoundingBox="4462,5794 5506,5794 5506,7511 4462,7511">
                  <msink:destinationLink direction="with" ref="{4A9FAFF1-4AA4-4D07-9CC8-4632C128C218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272-5733 280 0,'-8'-7'125'0,"12"4"-99"0,4-4-33 0,-4 3 85 15,7 1-63-15,5-4 17 16,3-3-22-16,5-1 10 16,11-3-15-16,0 0 17 0,4-7-17 15,8-3-2 1,8 3-1-16,4 7 0 16,-1 4-1-16,1 3 2 15,-4 17-2-15,-4 1-62 0,-4 3 48 16,-8 0-147-1,-12 3 123-15</inkml:trace>
          <inkml:trace contextRef="#ctx0" brushRef="#br0" timeOffset="266.171">299-6101 312 0,'16'-18'141'0,"-1"11"-111"0,13-6-38 0,-17 9 50 0,9 1-35 0,7-1 4 16,5 4-8-16,3 0 4 31,16-3-6-31,3-1 0 0,1 1 0 0,0 3-49 15,-4-4 38-15,-8 8-115 16,-8-4 97-16,-8 3-205 16</inkml:trace>
          <inkml:trace contextRef="#ctx0" brushRef="#br0" timeOffset="546.9613">104-6341 200 0,'15'-28'92'0,"32"18"-73"0,0-4-24 0,-27 10 83 15,7-3-62-15,8 4 17 16,4 3-23-16,4-4-1 16,0 8-7-16,0-1-1 0,12-3 0 0,0 4-85 15,-12-1 66-15,-8 4-227 16</inkml:trace>
          <inkml:trace contextRef="#ctx0" brushRef="#br0" timeOffset="834.0907">-2-6807 280 0,'16'-21'128'0,"-1"4"-101"0,9-11-34 16,-5 18 57-16,20-4-41 0,8 0 2 16,8 0-7-16,8 11 0 15,3-1-3-15,8 4 2 0,5 7-2 16,-5 4-79-16,-4 2 61 16,-11 5-173-1,-8-1 146-15,-20 14-80 0</inkml:trace>
          <inkml:trace contextRef="#ctx0" brushRef="#br0" timeOffset="1031.6009">-88-7168 320 0,'16'-63'144'0,"11"35"-113"0,8-10-39 0,-15 28 19 15,27-8-10-15,19 1-12 32,12 0 9-32,4-1-232 0,16-17 183 15,-16-3-85-15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1.44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0152CED-8364-4F6E-8BC1-B91F92DA4DCE}" emma:medium="tactile" emma:mode="ink">
          <msink:context xmlns:msink="http://schemas.microsoft.com/ink/2010/main" type="writingRegion" rotatedBoundingBox="5928,10822 4766,14936 4177,14769 5338,10656"/>
        </emma:interpretation>
      </emma:emma>
    </inkml:annotationXML>
    <inkml:traceGroup>
      <inkml:annotationXML>
        <emma:emma xmlns:emma="http://www.w3.org/2003/04/emma" version="1.0">
          <emma:interpretation id="{9D24F2CA-87FB-4664-914C-269F4182C457}" emma:medium="tactile" emma:mode="ink">
            <msink:context xmlns:msink="http://schemas.microsoft.com/ink/2010/main" type="paragraph" rotatedBoundingBox="5928,10822 4766,14936 4177,14769 5338,10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8624EE-FB47-4C6D-A3AA-63B8B0E7C045}" emma:medium="tactile" emma:mode="ink">
              <msink:context xmlns:msink="http://schemas.microsoft.com/ink/2010/main" type="line" rotatedBoundingBox="5928,10822 4766,14936 4177,14769 5338,10656"/>
            </emma:interpretation>
          </emma:emma>
        </inkml:annotationXML>
        <inkml:traceGroup>
          <inkml:annotationXML>
            <emma:emma xmlns:emma="http://www.w3.org/2003/04/emma" version="1.0">
              <emma:interpretation id="{485F0BE4-EEC0-48DC-A1B6-8E89E257E9E3}" emma:medium="tactile" emma:mode="ink">
                <msink:context xmlns:msink="http://schemas.microsoft.com/ink/2010/main" type="inkWord" rotatedBoundingBox="5213,13278 4747,14930 4177,14769 4643,13117">
                  <msink:destinationLink direction="with" ref="{4A9FAFF1-4AA4-4D07-9CC8-4632C128C218}"/>
                  <msink:destinationLink direction="with" ref="{1C223767-0E54-4924-90EA-A0260EECA5E6}"/>
                </msink:context>
              </emma:interpretation>
              <emma:one-of disjunction-type="recognition" id="oneOf0">
                <emma:interpretation id="interp0" emma:lang="en-US" emma:confidence="0">
                  <emma:literal>r:</emma:literal>
                </emma:interpretation>
                <emma:interpretation id="interp1" emma:lang="en-US" emma:confidence="0">
                  <emma:literal>o:</emma:literal>
                </emma:interpretation>
                <emma:interpretation id="interp2" emma:lang="en-US" emma:confidence="0">
                  <emma:literal>i:</emma:literal>
                </emma:interpretation>
                <emma:interpretation id="interp3" emma:lang="en-US" emma:confidence="0">
                  <emma:literal>food</emma:literal>
                </emma:interpretation>
                <emma:interpretation id="interp4" emma:lang="en-US" emma:confidence="0">
                  <emma:literal>F:</emma:literal>
                </emma:interpretation>
              </emma:one-of>
            </emma:emma>
          </inkml:annotationXML>
          <inkml:trace contextRef="#ctx0" brushRef="#br0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      <inkml:trace contextRef="#ctx0" brushRef="#br0" timeOffset="5833.8212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      <inkml:trace contextRef="#ctx0" brushRef="#br0" timeOffset="-922.6724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        <inkml:trace contextRef="#ctx0" brushRef="#br0" timeOffset="7582.8776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6-01-10T03:23:22.004"/>
    </inkml:context>
  </inkml:definitions>
  <inkml:traceGroup>
    <inkml:annotationXML>
      <emma:emma xmlns:emma="http://www.w3.org/2003/04/emma" version="1.0">
        <emma:interpretation id="{F04DC392-7936-46E9-9A48-E99FF461657B}" emma:medium="tactile" emma:mode="ink">
          <msink:context xmlns:msink="http://schemas.microsoft.com/ink/2010/main" type="writingRegion" rotatedBoundingBox="20746,8776 25323,10045 24049,14643 19471,13374"/>
        </emma:interpretation>
      </emma:emma>
    </inkml:annotationXML>
    <inkml:traceGroup>
      <inkml:annotationXML>
        <emma:emma xmlns:emma="http://www.w3.org/2003/04/emma" version="1.0">
          <emma:interpretation id="{3DC8FCBF-AF9B-4C10-9A69-5CEC5E6898BD}" emma:medium="tactile" emma:mode="ink">
            <msink:context xmlns:msink="http://schemas.microsoft.com/ink/2010/main" type="paragraph" rotatedBoundingBox="20746,8776 25323,10045 24372,13477 19794,1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A4BD4C-3B41-42D5-86B3-47C40049EBD4}" emma:medium="tactile" emma:mode="ink">
              <msink:context xmlns:msink="http://schemas.microsoft.com/ink/2010/main" type="line" rotatedBoundingBox="20746,8776 25323,10045 24372,13477 19794,12208"/>
            </emma:interpretation>
          </emma:emma>
        </inkml:annotationXML>
        <inkml:traceGroup>
          <inkml:annotationXML>
            <emma:emma xmlns:emma="http://www.w3.org/2003/04/emma" version="1.0">
              <emma:interpretation id="{429F60E1-388C-484A-8CB6-4916BC861F96}" emma:medium="tactile" emma:mode="ink">
                <msink:context xmlns:msink="http://schemas.microsoft.com/ink/2010/main" type="inkWord" rotatedBoundingBox="20746,8776 25323,10045 24372,13477 19794,12208">
                  <msink:destinationLink direction="with" ref="{D0C6F2FA-694F-47DB-8A51-005DC23C0AB8}"/>
                  <msink:destinationLink direction="with" ref="{0AB752F8-EE02-4644-85A7-779652387A7D}"/>
                </msink:context>
              </emma:interpretation>
              <emma:one-of disjunction-type="recognition" id="oneOf0">
                <emma:interpretation id="interp0" emma:lang="en-US" emma:confidence="0">
                  <emma:literal>REPO.</emma:literal>
                </emma:interpretation>
                <emma:interpretation id="interp1" emma:lang="en-US" emma:confidence="0">
                  <emma:literal>REP0.</emma:literal>
                </emma:interpretation>
                <emma:interpretation id="interp2" emma:lang="en-US" emma:confidence="0">
                  <emma:literal>REPO:</emma:literal>
                </emma:interpretation>
                <emma:interpretation id="interp3" emma:lang="en-US" emma:confidence="0">
                  <emma:literal>REPO,</emma:literal>
                </emma:interpretation>
                <emma:interpretation id="interp4" emma:lang="en-US" emma:confidence="0">
                  <emma:literal>REP0,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      <inkml:trace contextRef="#ctx1" brushRef="#br0">13288 4030 0,'-125'-264'47,"125"264"-32,0 0-15,0 0 0,-27-90 16,43 90-1,-1 0-15,-3 49 16,-8-39 0,-4 0-16,-8-3 15,0-3 1,0 3-16,8-7 0,0 0 16,67 108-1,-28-53 1,0 25-16</inkml:trace>
        </inkml:traceGroup>
      </inkml:traceGroup>
    </inkml:traceGroup>
    <inkml:traceGroup>
      <inkml:annotationXML>
        <emma:emma xmlns:emma="http://www.w3.org/2003/04/emma" version="1.0">
          <emma:interpretation id="{F2CF1ABE-443B-4B3C-A8CD-0DF3B354C299}" emma:medium="tactile" emma:mode="ink">
            <msink:context xmlns:msink="http://schemas.microsoft.com/ink/2010/main" type="paragraph" rotatedBoundingBox="22081,13037 23074,13037 23074,14268 22081,142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416CFC-082E-4E0B-87A5-D49659D3676F}" emma:medium="tactile" emma:mode="ink">
              <msink:context xmlns:msink="http://schemas.microsoft.com/ink/2010/main" type="inkBullet" rotatedBoundingBox="22834,12849 23285,14075 22374,14410 21923,13184"/>
            </emma:interpretation>
            <emma:one-of disjunction-type="recognition" id="oneOf1">
              <emma:interpretation id="interp5" emma:lang="en-US" emma:confidence="0">
                <emma:literal>•</emma:literal>
              </emma:interpretation>
            </emma:one-of>
          </emma:emma>
        </inkml:annotationXML>
        <inkml:trace contextRef="#ctx0" brushRef="#br0" timeOffset="-1617.9433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5.9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FCE1221-2CAA-4E9D-B924-7F10E70DD291}" emma:medium="tactile" emma:mode="ink">
          <msink:context xmlns:msink="http://schemas.microsoft.com/ink/2010/main" type="writingRegion" rotatedBoundingBox="11800,9264 13820,13073 10913,14615 8893,10805"/>
        </emma:interpretation>
      </emma:emma>
    </inkml:annotationXML>
    <inkml:traceGroup>
      <inkml:annotationXML>
        <emma:emma xmlns:emma="http://www.w3.org/2003/04/emma" version="1.0">
          <emma:interpretation id="{8151A918-854D-45E5-A5DB-889A7148A62D}" emma:medium="tactile" emma:mode="ink">
            <msink:context xmlns:msink="http://schemas.microsoft.com/ink/2010/main" type="paragraph" rotatedBoundingBox="11800,9264 13820,13073 10913,14615 8893,10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8C7655-25EC-4FFF-856A-00405A5FDBE9}" emma:medium="tactile" emma:mode="ink">
              <msink:context xmlns:msink="http://schemas.microsoft.com/ink/2010/main" type="line" rotatedBoundingBox="11800,9264 13708,12864 12432,13541 10523,9941"/>
            </emma:interpretation>
          </emma:emma>
        </inkml:annotationXML>
        <inkml:traceGroup>
          <inkml:annotationXML>
            <emma:emma xmlns:emma="http://www.w3.org/2003/04/emma" version="1.0">
              <emma:interpretation id="{50EC2D41-D46F-4925-BD76-CA9A2747B1D0}" emma:medium="tactile" emma:mode="ink">
                <msink:context xmlns:msink="http://schemas.microsoft.com/ink/2010/main" type="inkWord" rotatedBoundingBox="11800,9264 13708,12864 12432,13541 10523,9941">
                  <msink:destinationLink direction="with" ref="{361B71A2-4322-43B6-9791-9C421896E348}"/>
                  <msink:destinationLink direction="with" ref="{11CE5BA0-2C20-4A20-8532-0D856AEA9B42}"/>
                  <msink:destinationLink direction="with" ref="{E13FA2A8-0E63-46A8-92C9-CA73FEA74D8F}"/>
                </msink:context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125 166 220 0,'12'-10'101'0,"-12"10"-79"0,12-14-28 0,-12 14 94 0,4-7-71 16,0-4 65-16,19-9-61 16,20-5 8-16,-8 22-20 15,-3-1-9-15,11 18 1 0,-4 0 2 16,12 21-3-1,-8-7 9-15,27 20-7 16,-11-9 2-16,7 37-3 16,-11-10 2-16,3 14-2 15,-11-14 2-15,0 17-2 16,-8-13 2-16,-3 6-2 16,-5-10 2-16,-4 0-2 15,-3-10-1-15,-5 0 1 0,1-11-127 16,-5-10 99-16,1-8-297 15</inkml:trace>
          <inkml:trace contextRef="#ctx0" brushRef="#br0" timeOffset="2858.5358">-356-734 224 0,'0'-7'101'0,"0"7"-79"0,8-21-28 0,-8 18 105 16,16-8-79-16,-4 1 63 0,7 10-61 31,1 0 4-31,11-14-17 0,-4 3-7 0,12 8 0 0,-3 0-2 16,3 16 0-16,-8 1 2 15,4 4-1-15,-7-1-45 16,-5 4 34-16,-3-4-201 16,-13 18 164-16,1-11-155 15</inkml:trace>
          <inkml:trace contextRef="#ctx0" brushRef="#br0" timeOffset="2388.3366">-148-863 196 0,'-24'-10'88'0,"24"10"-69"0,-27 10-24 0,23-6 89 15,-12 10-67-15,5 0 50 0,-9 3-49 16,4-3 23-16,-3 17-30 16,3-7 45-16,4 39-43 0,5-14 39 15,18 27-39-15,1-13 21 16,23 17-24-16,-3-14 5 15,14 0-11-15,-6-11 15 16,10-16-15-16,-7-8 35 0,8-24-30 16,-8-4 7-16,-4-31-11 15,-3 4 0-15,-13-28-4 16,-3 7-6-16,-20-14 4 16,0 10-70-16,-12-7 56 15,0 11-130-15,-11 4 111 16,3 6-128-1,-7 11 122-15,3 3-207 16</inkml:trace>
          <inkml:trace contextRef="#ctx0" brushRef="#br0" timeOffset="555.2112">954 1466 188 0,'0'-7'85'0,"0"7"-67"0,-4-10-23 0,4 10 75 16,0-4-56-16,0 1 57 15,0-11-54-15,0 0 40 31,0-4-43-31,0 5 27 0,4-8-31 16,0 0 20-16,4-3-22 0,0 3-7 16,7 0 0-16,-3 3-10 15,8 8 7-15,-1 0 4 16,13 6-2-16,-9 1 3 16,12 13-2-16,-3-3 11 15,3 14-10-15,-8-4 11 0,0 11-10 16,-27-28-29 15,20 35 21-31,-4-7-221 16,-5-8 177-16,-3-2-184 15</inkml:trace>
          <inkml:trace contextRef="#ctx0" brushRef="#br0" timeOffset="986.302">673 1532 208 0,'4'0'95'0,"-4"0"-75"0,15 7-25 0,-15-4 109 16,16 4-83-16,-4-3 57 0,15-1-57 15,-3 1 41-15,15 3-46 31,-4 0 25-31,12-7-30 0,-8 0 17 16,27 3-21-16,-11 1 10 16,31-1-12-16,-16 1-1 0,9-4-2 15,-13 0 7-15,12 3-7 16,-11-3-7-16,3 4 5 16,-7-1-26-16,-12 4 20 15,-5-3-143-15,-14 2 116 16,-9-2-332-16</inkml:trace>
          <inkml:trace contextRef="#ctx0" brushRef="#br0" timeOffset="1486.856">731 1748 176 0,'-19'62'78'0,"19"-62"-61"0,-4 87-21 0,0-73 95 16,4 17-72-16,0-7 77 16,0 8-71-16,0-4 34 0,12 20-43 15,-1-6 16-15,9-4-23 0,-4-7 26 16,15 1-27-16,-4-8 5 16,12-7-9-16,-7 1-3 15,11 6 0-15,-8-3 1 16,27-14-1-1,-3-4 5-15,15 4-5 16,-11 0 3-16,7-3-3 16,-7-1 2-16,15-10-2 15,-11 0-1-15,3 4 1 16,-7-1 1-16,-1 1-1 16,-7-1-40-16,-4 1 31 15,-8 3-138-15,-8-10 114 0,-4 3-296 16</inkml:trace>
          <inkml:trace contextRef="#ctx0" brushRef="#br0" timeOffset="1718.718">1908 1539 340 0,'12'63'151'0,"-12"-63"-119"0,20 90-41 16,-20-76 89-16,4 28-65 16,-1-8 20-16,5 18-25 15,-4-10 2-15,0 10-8 0,0-7-62 0,-4 1 46 16,0-8-290-16,-8-10 235 16,0-4-90-1</inkml:trace>
          <inkml:trace contextRef="#ctx0" brushRef="#br0" timeOffset="3343.8878">-477-1036 300 0,'8'-7'134'0,"-8"7"-105"0,31-4-37 0,-27 4 89 16,16 11-65-16,-5-1 36 15,24-10-37-15,1 0 2 0,7 3-12 32,-8 1-3-32,8 24-1 0,-8-4 4 0,4 7-4 15,-4-3-78-15,-4 14 60 0,8 20-142 16,-24-13 121-16,-3-11-210 16</inkml:trace>
          <inkml:trace contextRef="#ctx0" brushRef="#br0" timeOffset="3622.585">-367-884 296 0,'4'-104'134'0,"-4"104"-105"0,7-52-37 0,-7 45 103 16,20-3-76-16,-8-1 5 0,11 8-16 16,-3-1 2-16,15 22-7 15,-4-4-2-15,8 6 0 0,-4-2 1 32,5 10-1-32,-5-4-79 0,0 14 61 15,-8-7-209-15,-3 8 174 16,-5-8-113-1</inkml:trace>
          <inkml:trace contextRef="#ctx0" brushRef="#br0" timeOffset="3090.3912">-406-804 364 0,'19'35'161'0,"-19"-35"-127"0,24-62-43 0,-21 55 83 15,25 0-60-15,-9 3-2 16,21 1-7-16,-5-1-2 16,8-3-2-16,-8 0-1 0,4 25 1 15,-8-4-46-15,1 7 35 32,-9-4-103-32,-7 11 87 0,-1-4-297 15</inkml:trace>
          <inkml:trace contextRef="#ctx0" brushRef="#br0" timeOffset="4884.3972">106-616 220 0,'8'0'98'0,"-8"0"-77"0,23-14-26 0,-19 14 97 16,16-3-73-16,-1-1 47 15,16-3-49-15,-3 4 36 16,14-4-40-16,-6 3 13 0,14 4-19 16,-7 0-7-16,28 7 1 0,-9 0 4 15,8 14-4-15,-11-3 0 16,3 13 0-16,-7-3 4 16,-4 10-4-1,-8-7-78-15,-4 14 60 16,-8-6-184-16,-8 2 154 15,1-6-159 1</inkml:trace>
          <inkml:trace contextRef="#ctx0" brushRef="#br0" timeOffset="5217.8893">211-553 228 0,'-19'-35'101'0,"19"35"-79"0,19-7-28 0,-19 7 88 16,16-7-66-16,-4 0 68 16,15-7-63-16,-3 4 31 0,15-4-37 15,-4 3-4-15,12 4-7 16,-8 0 0-16,31 11-3 15,-11-1 2 1,15 11-2-16,-11-3-6 16,-1 17 4-16,-7-4-56 0,-4 14 45 15,-8-7-100 1,-4 18 86-16,-8-7-199 16,-7-1 173-16,-5-6-48 15</inkml:trace>
          <inkml:trace contextRef="#ctx0" brushRef="#br0" timeOffset="4414.6925">82-466 176 0,'0'-14'82'16,"0"14"-65"-16,0-39-21 0,0 36 95 0,4-11-72 16,0 4 83-16,8-8-77 0,0 4 27 15,27-3-37-15,-8 3-6 0,24 4-6 16,-8 3 0-16,15 10-2 16,-11 1 13-16,31 23-10 15,-11-6 0-15,11 21-2 0,-16-7 7 16,1 20-7-1,-13-6 2 1,1 7-3-16,-8-11-96 16,-8 10 75-16,-4-9-338 15</inkml:trace>
          <inkml:trace contextRef="#ctx0" brushRef="#br0" timeOffset="6486.8304">-250-884 168 0,'4'4'78'0,"-4"-4"-61"0,-4 0-21 16,0 0 90-16,-4 0-69 15,0 0 59 1,-3 0-56-16,-1 0 37 16,-4 0-43-16,5 0 21 0,-9 3-25 15,0 1-4-15,1 3-3 16,3 0-3-16,-3 0 1 16,3 0-41-16,4 0 32 15,1-4-168-15,7-3 136 16,0 0-180-16</inkml:trace>
        </inkml:traceGroup>
      </inkml:traceGroup>
      <inkml:traceGroup>
        <inkml:annotationXML>
          <emma:emma xmlns:emma="http://www.w3.org/2003/04/emma" version="1.0">
            <emma:interpretation id="{E19DBAA9-A554-4A83-84D6-4FAF67CE61DC}" emma:medium="tactile" emma:mode="ink">
              <msink:context xmlns:msink="http://schemas.microsoft.com/ink/2010/main" type="line" rotatedBoundingBox="11689,10762 11931,14097 10602,14194 10360,10859"/>
            </emma:interpretation>
          </emma:emma>
        </inkml:annotationXML>
        <inkml:traceGroup>
          <inkml:annotationXML>
            <emma:emma xmlns:emma="http://www.w3.org/2003/04/emma" version="1.0">
              <emma:interpretation id="{32F6F713-EF5C-4CA5-8A5C-86FC1F282D2C}" emma:medium="tactile" emma:mode="ink">
                <msink:context xmlns:msink="http://schemas.microsoft.com/ink/2010/main" type="inkWord" rotatedBoundingBox="11689,10762 11931,14097 10602,14194 10360,10859"/>
              </emma:interpretation>
              <emma:one-of disjunction-type="recognition" id="oneOf1">
                <emma:interpretation id="interp5" emma:lang="en-US" emma:confidence="0">
                  <emma:literal>if</emma:literal>
                </emma:interpretation>
                <emma:interpretation id="interp6" emma:lang="en-US" emma:confidence="0">
                  <emma:literal>Is,</emma:literal>
                </emma:interpretation>
                <emma:interpretation id="interp7" emma:lang="en-US" emma:confidence="0">
                  <emma:literal>i,</emma:literal>
                </emma:interpretation>
                <emma:interpretation id="interp8" emma:lang="en-US" emma:confidence="0">
                  <emma:literal>Y,</emma:literal>
                </emma:interpretation>
                <emma:interpretation id="interp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-1347.8">0 27 184 0,'8'31'85'0,"-8"-31"-67"0,4-41-23 0,-4 37 67 16,0 1-50-16,0-1 26 15,0 1-27-15,0-1 16 0,4 22-20 16,0-4 32-16,0 10-29 0,-4-3 1 15,4 20-8-15,-4 1-2 16,3 24 0-16,1-10 18 16,-4 38-15-16,0-14 27 0,0 38-23 15,0-17 57-15,0 17-50 16,0-17 5-16,0 3-13 16,0-21-2-16,-4 1-4 0,4-15-1 15,-3-10 1-15,-1-10-43 16,0-7 33-16,0-8-247 15,0-16 200-15,0-4-162 16</inkml:trace>
          <inkml:trace contextRef="#ctx0" brushRef="#br0" timeOffset="-615.819">35 93 200 0,'0'4'88'0,"0"-4"-69"0,-4-4-24 0,4 4 72 16,-3 0-54-16,-1 0 58 31,0-7-54-31,0 0 31 0,-8 4-35 16,4-1 21-16,-7-3-25 0,-1 4 3 16,-11-4-8-16,3 0-3 15,-15 10 0-15,4 1-1 16,-4 13 0-16,4-3 2 15,-1 17-1-15,5 1 5 16,-8 2-5-16,4-2 3 0,0 23-3 16,7-6-12-16,-3 28 9 15,4-11 9-15,-5 3-6 16,9-10-6-16,-1 7 5 16,1-10-1-16,3-4 1 15,1-10-23-15,3-4 18 16,4-7-219-1,5-20 175-15,-1-1-153 16</inkml:trace>
          <inkml:trace contextRef="#ctx0" brushRef="#br0" timeOffset="-3049.4779">98 1643 160 0,'0'-3'75'0,"0"3"-59"0,0-4-20 16,0 4 65-1,0 4-49-15,0-4 26 0,0 0-27 16,0 0 41-16,0 0-40 0,0 0 43 0,0 0-42 16,0 0 28-16,-4 0-31 15,4 0 12-15,-4 0-16 16,0 0 16-1,-4 7-17-15,5 0 4 0,-5 3-7 16,0-3 2-16,-8 14-3 16,4-4-3-1,-7 11 1-15,3-4 4 16,-7 18-3-16,3-11 6 16,1 29-5-16,-1-8 6 15,1 24-6-15,19-76 9 31,-8 118-8-31,0-17-1 16,4 0 0-16,0-18 32 16,0-3-26-16,0-10 21 0,-3-1-21 15,-1-13 10-15,-8-4-12 0,0-7-1 16,-15-3-2-16,4-7-2 16,-8-1 1-16,3-2-1 15,-15 2 0-15,12-6-3 16,-16 4 2-16,8-5 4 0,-11 5-3 15,7-8-8-15,0 0 6 16,8-3 1-16,3-4 1 31,9-3-59-31,4 0 46 16,3-3-208-16,20-11 171 16,0 0-227-16</inkml:trace>
          <inkml:trace contextRef="#ctx0" brushRef="#br0" timeOffset="-2217.6077">106 1744 140 0,'4'-35'65'0,"-4"35"-51"0,0 28-17 0,0-21 68 0,0-7-52 16,0 0 30-16,-4 0-32 15,4 0 22-15,0-3-24 16,0-1 31-16,0 1-30 0,0 3 31 31,0 3-30-31,0-3 8 0,4 7-13 16,0-3 15-16,3 6-16 15,1 0 12-15,16 15-12 16,-1-8-1-16,8 7-2 16,-3-3 12-16,7 11-10 15,-8-5 0-15,9 19-2 16,-9-8 15-16,4 14-13 0,-7-7 18 16,-1 21-17-1,-3-10 7-15,-5 17-9 16,-3-14-2-16,0 17 0 0,-4-10 13 15,-4 14-11-15,-4-10 15 16,0-1-13-16,0-10 11 16,-4 0-11-1,0-10-1-15,0 7-2 0,0-11-2 16,4-3 1-16,0-4-4 16,0 11 2-16,0-11 4 15,4 3-3-15,0-6-2 0,0-4 1 16,0-3-111-16,-1-10 88 15,1-4-351 1,-4-11 290-16,0-3 1 16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2.4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C223767-0E54-4924-90EA-A0260EECA5E6}" emma:medium="tactile" emma:mode="ink">
          <msink:context xmlns:msink="http://schemas.microsoft.com/ink/2010/main" type="inkDrawing" rotatedBoundingBox="4882,13164 5142,10520 5729,10577 5469,13222" semanticType="scratchOut" shapeName="Other">
            <msink:sourceLink direction="with" ref="{485F0BE4-EEC0-48DC-A1B6-8E89E257E9E3}"/>
          </msink:context>
        </emma:interpretation>
      </emma:emma>
    </inkml:annotationXML>
    <inkml:trace contextRef="#ctx0" brushRef="#br0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BC3A2D7-4202-4D00-85F8-C9FF6939E458}" emma:medium="tactile" emma:mode="ink">
          <msink:context xmlns:msink="http://schemas.microsoft.com/ink/2010/main" type="inkDrawing"/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E5ED0A7-1571-43D0-A433-EDA6C227F54B}" emma:medium="tactile" emma:mode="ink">
          <msink:context xmlns:msink="http://schemas.microsoft.com/ink/2010/main" type="inkDrawing" rotatedBoundingBox="9173,14763 9296,6654 9545,6658 9422,14766" semanticType="callout" shapeName="Other">
            <msink:destinationLink direction="with" ref="{1D7C5B20-57AB-4D9F-ABD3-695EB3B0F1AC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16B44BA-2CD7-403F-B0DE-0B303185FB37}" emma:medium="tactile" emma:mode="ink">
          <msink:context xmlns:msink="http://schemas.microsoft.com/ink/2010/main" type="inkDrawing" rotatedBoundingBox="7734,2852 20139,3083 20071,6717 7667,6486" hotPoints="0,0 19052,8087 8698,8054" semanticType="enclosure" shapeName="RightTriangle"/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BAC2423-9015-45BD-B6B8-5DF51A070AE0}" emma:medium="tactile" emma:mode="ink">
          <msink:context xmlns:msink="http://schemas.microsoft.com/ink/2010/main" type="inkDrawing" rotatedBoundingBox="16430,10123 18025,11133 17900,11331 16305,10320" semanticType="callout" shapeName="Other">
            <msink:sourceLink direction="with" ref="{57C3CCE9-95C4-49B0-B99B-30A7E603E2F8}"/>
            <msink:sourceLink direction="with" ref="{54DA1890-0D10-4F2F-8FA8-59EC7F8AC141}"/>
          </msink:context>
        </emma:interpretation>
      </emma:emma>
    </inkml:annotationXML>
    <inkml:trace contextRef="#ctx0" brushRef="#br0">1633 996 176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8EA6B7B-1494-49CE-B76E-035D037334CC}" emma:medium="tactile" emma:mode="ink">
          <msink:context xmlns:msink="http://schemas.microsoft.com/ink/2010/main" type="inkDrawing"/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CD547D7-380E-4F28-9DB3-FDB312F49214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6BC055F-78C8-418F-9EAB-3DEA1736F90D}" emma:medium="tactile" emma:mode="ink">
          <msink:context xmlns:msink="http://schemas.microsoft.com/ink/2010/main" type="inkDrawing"/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F0DC0C1-FF75-4569-A4AC-481EB6CFC487}" emma:medium="tactile" emma:mode="ink">
          <msink:context xmlns:msink="http://schemas.microsoft.com/ink/2010/main" type="inkDrawing"/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9968BF6-1D38-451E-8D1E-C321A6A77407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B2B21C2-7A26-4664-A8D9-73544ACA29EA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FA14B70-874D-4E9E-BC37-00C83A556B38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25FACC8-4FA5-493D-9B4D-896FF7F52DA7}" emma:medium="tactile" emma:mode="ink">
          <msink:context xmlns:msink="http://schemas.microsoft.com/ink/2010/main" type="inkDrawing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875B39C-5588-4A79-8526-B12BA9D23B97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A4AC986-7811-4077-91CB-ED00EC47449C}" emma:medium="tactile" emma:mode="ink">
          <msink:context xmlns:msink="http://schemas.microsoft.com/ink/2010/main" type="inkDrawing"/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E997D24-EC06-473B-AF3E-B295D518A86B}" emma:medium="tactile" emma:mode="ink">
          <msink:context xmlns:msink="http://schemas.microsoft.com/ink/2010/main" type="inkDrawing" rotatedBoundingBox="11456,10497 13198,13743 12718,14001 10976,10754" semanticType="verticalRange" shapeName="Other">
            <msink:sourceLink direction="with" ref="{3332A28A-F776-4D08-815C-1F2C0056AFB3}"/>
            <msink:sourceLink direction="with" ref="{BB1C2A18-F044-4367-883A-CAE16D7A3ACA}"/>
          </msink:context>
        </emma:interpretation>
      </emma:emma>
    </inkml:annotationXML>
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185C533-A0BA-4FEB-A091-74C8B4760F7F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8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38">2020 62 172 0,'4'-7'78'0,"-8"-1"-61"0,4-4-21 0,0 8 42 16,0-7-31-16,4-9-2 0,0-3-2 16,5-4-1-16,0-4-1 15,0-8-48-15,4 0 37 0,0-7-171 16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EF0BC7D-E3E0-412F-A279-33EC14009C83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162.xml><?xml version="1.0" encoding="utf-8"?>
<inkml:ink xmlns:inkml="http://www.w3.org/2003/InkML">
  <inkml:definitions/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6CD92B0-9FCE-4DB2-916D-D1145AB61240}" emma:medium="tactile" emma:mode="ink">
          <msink:context xmlns:msink="http://schemas.microsoft.com/ink/2010/main" type="inkDrawing"/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D7C5B20-57AB-4D9F-ABD3-695EB3B0F1AC}" emma:medium="tactile" emma:mode="ink">
          <msink:context xmlns:msink="http://schemas.microsoft.com/ink/2010/main" type="inkDrawing" rotatedBoundingBox="1402,11280 4910,7082 7121,8930 3612,13128" semanticType="callout" shapeName="Other">
            <msink:sourceLink direction="with" ref="{0E5ED0A7-1571-43D0-A433-EDA6C227F54B}"/>
            <msink:sourceLink direction="with" ref="{F4AB05FE-9440-470C-B834-4D9616EBB30A}"/>
          </msink:context>
        </emma:interpretation>
      </emma:emma>
    </inkml:annotationXML>
  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A45317E-1E68-475D-8877-14C71D4C9EA8}" emma:medium="tactile" emma:mode="ink">
          <msink:context xmlns:msink="http://schemas.microsoft.com/ink/2010/main" type="inkDrawing"/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ED939EE-52CE-482D-9653-7350E5F592D8}" emma:medium="tactile" emma:mode="ink">
          <msink:context xmlns:msink="http://schemas.microsoft.com/ink/2010/main" type="inkDrawing"/>
        </emma:interpretation>
      </emma:emma>
    </inkml:annotationXML>
  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8F5D6A8-DF76-48FF-9F1E-7C58B5624D3A}" emma:medium="tactile" emma:mode="ink">
          <msink:context xmlns:msink="http://schemas.microsoft.com/ink/2010/main" type="inkDrawing"/>
        </emma:interpretation>
      </emma:emma>
    </inkml:annotationXML>
  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245A343-2C37-431A-AC66-19B6684D1F48}" emma:medium="tactile" emma:mode="ink">
          <msink:context xmlns:msink="http://schemas.microsoft.com/ink/2010/main" type="inkDrawing"/>
        </emma:interpretation>
      </emma:emma>
    </inkml:annotationXML>
  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32E40F0-6CF3-4385-AE78-375A316B2E02}" emma:medium="tactile" emma:mode="ink">
          <msink:context xmlns:msink="http://schemas.microsoft.com/ink/2010/main" type="inkDrawing"/>
        </emma:interpretation>
      </emma:emma>
    </inkml:annotationXML>
  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8.3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EBC8C67-79EB-425A-97B0-58725BB256F8}" emma:medium="tactile" emma:mode="ink">
          <msink:context xmlns:msink="http://schemas.microsoft.com/ink/2010/main" type="writingRegion" rotatedBoundingBox="10395,9435 13788,9435 13788,11378 10395,11378">
            <msink:destinationLink direction="with" ref="{3C031F02-FFBF-48B2-8D26-823C1870D227}"/>
          </msink:context>
        </emma:interpretation>
      </emma:emma>
    </inkml:annotationXML>
    <inkml:traceGroup>
      <inkml:annotationXML>
        <emma:emma xmlns:emma="http://www.w3.org/2003/04/emma" version="1.0">
          <emma:interpretation id="{FA79086E-269C-4B69-836B-B3596B284A96}" emma:medium="tactile" emma:mode="ink">
            <msink:context xmlns:msink="http://schemas.microsoft.com/ink/2010/main" type="paragraph" rotatedBoundingBox="10395,9435 13771,9435 13771,10548 10395,10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FAEAAC-0612-472C-88AB-221DD097C5A2}" emma:medium="tactile" emma:mode="ink">
              <msink:context xmlns:msink="http://schemas.microsoft.com/ink/2010/main" type="line" rotatedBoundingBox="10395,9435 13771,9435 13771,10548 10395,10548"/>
            </emma:interpretation>
          </emma:emma>
        </inkml:annotationXML>
        <inkml:traceGroup>
          <inkml:annotationXML>
            <emma:emma xmlns:emma="http://www.w3.org/2003/04/emma" version="1.0">
              <emma:interpretation id="{3C7E149C-2B6E-4F45-A197-047F62E9EE3A}" emma:medium="tactile" emma:mode="ink">
                <msink:context xmlns:msink="http://schemas.microsoft.com/ink/2010/main" type="inkWord" rotatedBoundingBox="10205,10086 11370,9311 11872,10066 10708,10841"/>
              </emma:interpretation>
              <emma:one-of disjunction-type="recognition" id="oneOf0">
                <emma:interpretation id="interp0" emma:lang="en-US" emma:confidence="0">
                  <emma:literal>Ego</emma:literal>
                </emma:interpretation>
                <emma:interpretation id="interp1" emma:lang="en-US" emma:confidence="0">
                  <emma:literal>fro</emma:literal>
                </emma:interpretation>
                <emma:interpretation id="interp2" emma:lang="en-US" emma:confidence="0">
                  <emma:literal>foo</emma:literal>
                </emma:interpretation>
                <emma:interpretation id="interp3" emma:lang="en-US" emma:confidence="0">
                  <emma:literal>"Ego</emma:literal>
                </emma:interpretation>
                <emma:interpretation id="interp4" emma:lang="en-US" emma:confidence="0">
                  <emma:literal>faro</emma:literal>
                </emma:interpretation>
              </emma:one-of>
            </emma:emma>
          </inkml:annotationXML>
          <inkml:trace contextRef="#ctx0" brushRef="#br0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      <inkml:trace contextRef="#ctx0" brushRef="#br0" timeOffset="3831.6361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      <inkml:trace contextRef="#ctx0" brushRef="#br0" timeOffset="1809.7839">183-6 184 0,'-13'16'85'0,"13"-16"-67"0,-18 31-23 0,14-23 39 15,-5 7-28-15,0-3 20 16,-8 3-19-16,0 1 18 16,-1 23-18-16,5-8-4 0,4 23-1 15,1-12 0-15,8 5-1 16,0-8 2-16,13-4-2 15,0-4-59-15,4-8 45 16,1-4-214 15</inkml:trace>
          <inkml:trace contextRef="#ctx0" brushRef="#br0" timeOffset="3044.0859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      <inkml:trace contextRef="#ctx0" brushRef="#br0" timeOffset="2061.7813">122 177 140 0,'-9'3'65'0,"9"-3"-51"0,-31 0-17 0,27 0 57 16,-5 8-43-16,5 0 18 0,0 11-20 15,-1-3 0-15,10 11-7 16,-1-4-4-16,0 4 2 15,1-3 0-15,8-9 0 16,0 1-28-16,4-9 22 16,-4-3-197-1</inkml:trace>
          <inkml:trace contextRef="#ctx0" brushRef="#br0" timeOffset="2558.6522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      <inkml:trace contextRef="#ctx0" brushRef="#br0" timeOffset="3429.1146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      <inkml:trace contextRef="#ctx0" brushRef="#br0" timeOffset="576.9127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      <inkml:trace contextRef="#ctx0" brushRef="#br0" timeOffset="1476.7041">239-6 152 0,'-21'-4'69'0,"21"4"-55"0,-27 0-18 0,23 0 42 16,-18 0-31-16,5 0 18 15,-9 4-19-15,4 0 0 16,0 12-4-16,0-5 1 0,-4 9-2 0,9-1 22 15,4 0-18-15,4 1-2 16,9 15-1-16,0-4 0 0,17 4-1 16,-4-8 2-16,22-4-2 15,-9-4-15-15,1-7 12 16,-6 0-236 0</inkml:trace>
          <inkml:trace contextRef="#ctx0" brushRef="#br0" timeOffset="4144.2989">91 258 228 0,'-43'-23'105'0,"43"23"-83"0,-62 7-28 0,54-3 77 0,-14 4-57 16,0-4 57-16,-13 8-54 16,5-5 15-16,-27 13-23 15,9-1-9-15,-17 16 1 0,12-8-1 16,-3 16 0-16,8-8-12 16,4 7 10-16,9-7-22 15,5 0 18-15,3 0-123 0,19-4 101 16,-1-4-223-1</inkml:trace>
          <inkml:trace contextRef="#ctx0" brushRef="#br0" timeOffset="892.6399">21 165 192 0,'-21'-4'85'0,"21"4"-67"0,0-4-23 0,0 4 83 16,0-4-62-16,0 4 25 0,13-7-29 15,0-1 20-15,13-12-23 16,-9 5 9-16,14-5-13 0,-5 1-3 16,13 4-1-1,-8-1-1-15,4 4 0 16,-5 1 2-16,5 3-1 16,-9 4-20-16,0 8 15 15,-4 0-97-15,-4 11 79 16,-1-3-228-1</inkml:trace>
          <inkml:trace contextRef="#ctx0" brushRef="#br0" timeOffset="-621.8688">191 165 88 0,'0'-8'39'0,"0"8"-31"0,-4-8-10 0,4 8 7 15,0 0-4-15,0 0-6 0,0 0 4 16,0 0 0-16,0 0 1 15,0 0 8-15,0 4-6 16,0 0 33 0,0 0-28-16,0-4 18 15,-4 0-19-15,4 0-3 16,0 0-1-16,0 0-2 16,0-4 0-16,0 0-42 15,4 0 33-15,0 1-107 16</inkml:trace>
          <inkml:trace contextRef="#ctx0" brushRef="#br0" timeOffset="1157.2225">-9 134 240 0,'0'-8'108'0,"0"8"-85"0,9-27-29 0,-9 23 105 16,13-8-79-16,0 1 4 16,13-5-15-16,-9 5-10 0,14-1 1 15,-5 0 0-15,9 9 0 0,-5-1 5 16,1 4-4-16,-5 0 6 31,0 7-6-31,-4-3-22 0,0 4 16 16,-5 0-104-16,-4 0 84 15,1-1-231 1</inkml:trace>
        </inkml:traceGroup>
        <inkml:traceGroup>
          <inkml:annotationXML>
            <emma:emma xmlns:emma="http://www.w3.org/2003/04/emma" version="1.0">
              <emma:interpretation id="{6AFB3712-034A-4226-BC06-E24963E3F2E0}" emma:medium="tactile" emma:mode="ink">
                <msink:context xmlns:msink="http://schemas.microsoft.com/ink/2010/main" type="inkWord" rotatedBoundingBox="13243,10160 13771,10160 13771,10548 13243,10548"/>
              </emma:interpretation>
              <emma:one-of disjunction-type="recognition" id="oneOf1">
                <emma:interpretation id="interp5" emma:lang="en-US" emma:confidence="0">
                  <emma:literal>H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F</emma:literal>
                </emma:interpretation>
              </emma:one-of>
            </emma:emma>
          </inkml:annotationXML>
          <inkml:trace contextRef="#ctx0" brushRef="#br0" timeOffset="9717.7411">2167 750 192 0,'9'0'85'0,"-9"0"-67"0,13 4-23 0,-13-4 30 0,0 8-21 15,0 0 19-15,4-1-18 16,1-3 26-16,-1 4-23 15,0 0 12-15,1 0-14 0,-1-1 2 16,0 1-6-16,1 0 2 0,-5 3-3 16,0-3-1-16,0 4 1 15,0-1-1-15,0 5 0 16,0-1-3-16,0 5 2 16,0-5 9-16,0 5-6 15,0-5 27-15,0 5-22 16,0-1 11-16,4-3-13 0,1-5-3 15,3-7-1-15,-3 0-85 16,3-4 66-16,-3 0-255 31</inkml:trace>
          <inkml:trace contextRef="#ctx0" brushRef="#br0" timeOffset="10033.521">2337 754 228 0,'9'-35'105'0,"-9"35"-83"0,9-4-28 16,-9 4 38-16,8 4-27 0,-3 0 21 16,8 8-19-16,0-4 24 15,0 7-23-15,0-3 21 0,-4 7-22 16,0-3 5-16,-5 3-8 15,0-4 0-15,-8 5-3 16,0-5-1-16,-10 5 1 16,6-5-15-1,-5 5 11-15,4-5-5 16,0 4 6-16,0-3 1 0,5 7 1 16,0-3-3-16,4-1 2 15,0-3-2-15,13-1 2 16,0-3-72-16,4-1 57 15,-4-3-255 1</inkml:trace>
          <inkml:trace contextRef="#ctx0" brushRef="#br0" timeOffset="10318.0406">2612 836 228 0,'9'3'101'0,"-9"-3"-79"0,8-7-28 0,-8 7 105 16,5 0-79-16,-1 0 15 15,5 4-23-15,0-1-6 16,-1 5-4-16,1 0 7 0,0 4-7 31,-5-1 2-31,0 5-3 0,1-5 8 16,-5 5-7-16,0-5-49 0,-5 1 38 15,1 0-68-15,0-1 59 16,-1 1-152 0,1 0 131-16,0-5-88 15</inkml:trace>
        </inkml:traceGroup>
      </inkml:traceGroup>
    </inkml:traceGroup>
    <inkml:traceGroup>
      <inkml:annotationXML>
        <emma:emma xmlns:emma="http://www.w3.org/2003/04/emma" version="1.0">
          <emma:interpretation id="{C1A5F3A4-D4A0-4D37-A33C-F6E0A7A0F808}" emma:medium="tactile" emma:mode="ink">
            <msink:context xmlns:msink="http://schemas.microsoft.com/ink/2010/main" type="paragraph" rotatedBoundingBox="11581,10595 13788,10595 13788,11378 11581,11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FAAB2F-3C2E-471F-85C6-E8E45C50B039}" emma:medium="tactile" emma:mode="ink">
              <msink:context xmlns:msink="http://schemas.microsoft.com/ink/2010/main" type="inkBullet" rotatedBoundingBox="11581,10595 12912,10595 12912,11164 11581,11164"/>
            </emma:interpretation>
            <emma:one-of disjunction-type="recognition" id="oneOf2">
              <emma:interpretation id="interp10" emma:lang="en-US" emma:confidence="0">
                <emma:literal>↳</emma:literal>
              </emma:interpretation>
            </emma:one-of>
          </emma:emma>
        </inkml:annotationXML>
        <inkml:trace contextRef="#ctx0" brushRef="#br0" timeOffset="5341.05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  </inkml:traceGroup>
      <inkml:traceGroup>
        <inkml:annotationXML>
          <emma:emma xmlns:emma="http://www.w3.org/2003/04/emma" version="1.0">
            <emma:interpretation id="{3332A28A-F776-4D08-815C-1F2C0056AFB3}" emma:medium="tactile" emma:mode="ink">
              <msink:context xmlns:msink="http://schemas.microsoft.com/ink/2010/main" type="line" rotatedBoundingBox="12890,10691 13788,10691 13788,11378 12890,11378">
                <msink:destinationLink direction="with" ref="{444CF6FF-B787-4655-8698-0623F4055E25}"/>
                <msink:destinationLink direction="with" ref="{FE997D24-EC06-473B-AF3E-B295D518A86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A0508CB-CCBA-48CD-BE9E-9670E648B07B}" emma:medium="tactile" emma:mode="ink">
                <msink:context xmlns:msink="http://schemas.microsoft.com/ink/2010/main" type="inkWord" rotatedBoundingBox="12890,10691 13788,10691 13788,11378 12890,11378"/>
              </emma:interpretation>
              <emma:one-of disjunction-type="recognition" id="oneOf3">
                <emma:interpretation id="interp11" emma:lang="en-US" emma:confidence="0">
                  <emma:literal>cD</emma:literal>
                </emma:interpretation>
                <emma:interpretation id="interp12" emma:lang="en-US" emma:confidence="0">
                  <emma:literal>a]</emma:literal>
                </emma:interpretation>
                <emma:interpretation id="interp13" emma:lang="en-US" emma:confidence="0">
                  <emma:literal>XD</emma:literal>
                </emma:interpretation>
                <emma:interpretation id="interp14" emma:lang="en-US" emma:confidence="0">
                  <emma:literal>0¢]</emma:literal>
                </emma:interpretation>
                <emma:interpretation id="interp15" emma:lang="en-US" emma:confidence="0">
                  <emma:literal>xD</emma:literal>
                </emma:interpretation>
              </emma:one-of>
            </emma:emma>
          </inkml:annotationXML>
          <inkml:trace contextRef="#ctx0" brushRef="#br0" timeOffset="7728.5423">2084 1351 176 0,'0'0'78'0,"0"0"-61"0,-4-4-21 0,0 4 53 15,-1 0-39 1,5 0 10-16,0 0-13 0,0 0 20 16,0 0-21-16,0 0 34 0,0 0-30 15,0 0 43-15,-4 0-41 16,-1 0 32-16,1 0-33 15,0 0 33-15,-1 0-33 16,1 0 17-16,0 0-20 16,-1 0 1-16,-3 0-7 0,-1 0-1 0,0 4 0 15,0-4 1-15,-4 4-1 16,0 0 2-16,-4 0-2 16,4 0-3-16,-13 7 1 15,4-3 1-15,0 27 0 16,4-8-3-16,5 8 2 31,0 0-5-31,5-4 5 0,-1-4 0 16,18-4 1-16,-5-3 0 15,9-1 0-15,-4-3 16 16,8-5-12-16,-4 1 7 16,9-1-8-16,-4-3 6 15,3 0-6-15,1-4 6 16,0-4-6-16,-5 0 6 0,1-8-6 15,-1 4 1-15,-4 0-3 16,0 0 8-16,-4 1-7 16,0 3-1-16,-5-4 0 15,1 0-69-15,-1 0 54 0,-4 4-169 16,0-4 141-16,0 4-257 16</inkml:trace>
          <inkml:trace contextRef="#ctx0" brushRef="#br0" timeOffset="7094.7575">2062 1336 40 0,'5'-4'19'0,"-5"4"-15"0,-5 0-5 15,5 0 22 1,0 0-17-16,0 0 5 16,0 0-7-16,0 0-4 15,0 0 2-15,0 0 0 16,-4 0 0-16,4 0-65 16</inkml:trace>
          <inkml:trace contextRef="#ctx0" brushRef="#br0" timeOffset="8930.8684">2119 1274 168 0,'4'-4'78'0,"-4"4"-61"0,5 0-21 0,-5 0 79 16,0 0-60-16,0 0 48 15,9 0-47-15,-5 0 34 16,5 0-37-16,-1 0 15 0,5-4-20 16,-4 0 1-16,9 0-7 0,-5 0 8 15,9 0-8-15,-5 0-4 16,22 4 2-16,-8 0 3 16,8 0-3-16,-4 0 0 15,0 4 1-15,-5 0 7 16,1 0-6-16,-5 0 35 15,-4 4-28 1,-5-4 7-16,1 3-11 16,-5-3 5-16,0 4-7 15,-4-4-2-15,-1 4 0 16,1-4 4-16,0 3-4 16,-5 1 0-16,0 0 0 15,1 0-1-15,-1-1 0 0,1-3 0 16,-1 4 0-16,0 0 0 15,1 7 0-15,-1-3-3 16,0 11 2-16,1 0 4 16,-1 16-3-16,0 0 3 0,1 3-2 15,-1-3 16-15,1 4-13 16,-1-8 12-16,0 0-11 16,-4-4 11-1,0-4-12-15,0-4 9 16,-4-4-10-16,0-3-1 15,-5-1-1-15,0-3 7 16,-13 0-6-16,5-1 13 16,-18-3-11-16,4 0-2 15,-8-4-1-15,4 0 4 16,-4-4-4-16,4 0-8 0,0-4 5 16,5 0 1-16,4 0 1 15,4 0 0-15,0 0 0 16,4 0-26-16,5 1 21 0,0-1-57 15,5 0 47-15,3 4-172 16,5-4 144-16,0 0-251 16</inkml:trace>
          <inkml:trace contextRef="#ctx0" brushRef="#br0" timeOffset="8160.471">2123 1246 200 0,'5'0'88'0,"-5"0"-69"0,0 4-24 0,0 0 100 16,0 0-76-16,0 0 50 15,0 4-50-15,0-1 17 16,0 5-26-16,0 0 2 0,4 11-8 0,1-4 17 31,-1 24-17-31,0-8 19 0,1 23-18 16,-1-8 15-16,5 9-15 15,-5-9 6-15,0 8-8 16,1-7-2-16,-1-1 0 16,1-7 4-16,-1-8-4 15,0-4-31-15,1-16 24 16,-1-3-172-16,-4-20 139 0,0 4-246 15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4.4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276C300-63A3-4586-A7C6-A5CE43ABB6CD}" emma:medium="tactile" emma:mode="ink">
          <msink:context xmlns:msink="http://schemas.microsoft.com/ink/2010/main" type="inkDrawing"/>
        </emma:interpretation>
      </emma:emma>
    </inkml:annotationXML>
    <inkml:trace contextRef="#ctx0" brushRef="#br0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<inkml:trace contextRef="#ctx0" brushRef="#br0" timeOffset="-2386.344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<inkml:trace contextRef="#ctx0" brushRef="#br0" timeOffset="219533.3979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  <inkml:trace contextRef="#ctx0" brushRef="#br0" timeOffset="220788.9917">7216 2206 176 0,'12'-11'82'0,"-4"15"-65"0,11-1-21 0,-11 1 23 16,4 3-16-16,3 0 52 15,9 7-43-15,7 3 1 16,-4 0-8-16,5 4-1 0,-9 7-3 16,-3 0-34-16,-5 3 26 31,-3 0-230-31</inkml:trace>
    <inkml:trace contextRef="#ctx0" brushRef="#br0" timeOffset="220557.5813">7169 2407 156 0,'12'-21'72'0,"7"8"-57"0,1 6-19 0,-12 7 28 15,3 3-20-15,5 4 22 16,4 7-20-16,-1 0 0 15,5 0-4 1,-1 0 7-16,1 3-7 0,-5 0-1 16,-7 1 0-16,-4-1-83 15,-8 1 65-15,-12-8-135 16</inkml:trace>
    <inkml:trace contextRef="#ctx0" brushRef="#br0" timeOffset="220288.3953">7114 2512 152 0,'20'-11'69'0,"-4"8"-55"0,-1-1-18 0,-7 4 59 16,4 4-44-1,-1 3 18-15,5 3-20 16,4 4 2-16,-1 0-7 15,-3 3 14-15,-1 1-14 0,1-4 7 0,-4-1-8 16,0 5 1-16,-5-1-3 16,-3-3-113-16,0-10 89 15,-8-8-153 1</inkml:trace>
    <inkml:trace contextRef="#ctx0" brushRef="#br0" timeOffset="220021.6065">7138 2706 148 0,'4'-7'65'0,"-4"11"-51"0,11-18-17 16,-7 10 54 0,4 1-41-16,0-1 59 0,0-3-53 15,4 4 2-15,-1 3-12 16,1 10-2-16,4 1-3 0,-5-1 5 16,1 1-5-16,0-1 3 15,-4 1-3-15,-1 2 8 0,-3-2-7 16,-4-1-49-16,0 1 38 31,-4-4-244-31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9.02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2B9877C-EFE2-4798-AAF2-B19E617DCB90}" emma:medium="tactile" emma:mode="ink">
          <msink:context xmlns:msink="http://schemas.microsoft.com/ink/2010/main" type="inkDrawing"/>
        </emma:interpretation>
      </emma:emma>
    </inkml:annotationXML>
    <inkml:trace contextRef="#ctx0" brushRef="#br0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<inkml:trace contextRef="#ctx0" brushRef="#br0" timeOffset="-1749.0565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<inkml:trace contextRef="#ctx0" brushRef="#br0" timeOffset="-7582.8776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<inkml:trace contextRef="#ctx0" brushRef="#br0" timeOffset="-8505.55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context xml:id="ctx1">
      <inkml:inkSource xml:id="inkSrc7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1" timeString="2016-01-10T03:23:22.004"/>
    </inkml:context>
  </inkml:definitions>
  <inkml:traceGroup>
    <inkml:annotationXML>
      <emma:emma xmlns:emma="http://www.w3.org/2003/04/emma" version="1.0">
        <emma:interpretation id="{B024AB9E-867E-4226-93BE-94520791B751}" emma:medium="tactile" emma:mode="ink">
          <msink:context xmlns:msink="http://schemas.microsoft.com/ink/2010/main" type="inkDrawing"/>
        </emma:interpretation>
      </emma:emma>
    </inkml:annotationXML>
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<inkml:trace contextRef="#ctx1" brushRef="#br0">13288 4030 0,'-125'-264'47,"125"264"-32,0 0-15,0 0 0,-27-90 16,43 90-1,-1 0-15,-3 49 16,-8-39 0,-4 0-16,-8-3 15,0-3 1,0 3-16,8-7 0,0 0 16,67 108-1,-28-53 1,0 25-16</inkml:trace>
    <inkml:trace contextRef="#ctx0" brushRef="#br0" timeOffset="-1617.9433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4.55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E398E85-965F-4FCB-9939-95802E6D2730}" emma:medium="tactile" emma:mode="ink">
          <msink:context xmlns:msink="http://schemas.microsoft.com/ink/2010/main" type="inkDrawing"/>
        </emma:interpretation>
      </emma:emma>
    </inkml:annotationXML>
    <inkml:trace contextRef="#ctx0" brushRef="#br0">0 27 184 0,'8'31'85'0,"-8"-31"-67"0,4-41-23 0,-4 37 67 16,0 1-50-16,0-1 26 15,0 1-27-15,0-1 16 0,4 22-20 16,0-4 32-16,0 10-29 0,-4-3 1 15,4 20-8-15,-4 1-2 16,3 24 0-16,1-10 18 16,-4 38-15-16,0-14 27 0,0 38-23 15,0-17 57-15,0 17-50 16,0-17 5-16,0 3-13 16,0-21-2-16,-4 1-4 0,4-15-1 15,-3-10 1-15,-1-10-43 16,0-7 33-16,0-8-247 15,0-16 200-15,0-4-162 16</inkml:trace>
    <inkml:trace contextRef="#ctx0" brushRef="#br0" timeOffset="731.9808">35 93 200 0,'0'4'88'0,"0"-4"-69"0,-4-4-24 0,4 4 72 16,-3 0-54-16,-1 0 58 31,0-7-54-31,0 0 31 0,-8 4-35 16,4-1 21-16,-7-3-25 0,-1 4 3 16,-11-4-8-16,3 0-3 15,-15 10 0-15,4 1-1 16,-4 13 0-16,4-3 2 15,-1 17-1-15,5 1 5 16,-8 2-5-16,4-2 3 0,0 23-3 16,7-6-12-16,-3 28 9 15,4-11 9-15,-5 3-6 16,9-10-6-16,-1 7 5 16,1-10-1-16,3-4 1 15,1-10-23-15,3-4 18 16,4-7-219-1,5-20 175-15,-1-1-153 16</inkml:trace>
    <inkml:trace contextRef="#ctx0" brushRef="#br0" timeOffset="1347.8">125 166 220 0,'12'-10'101'0,"-12"10"-79"0,12-14-28 0,-12 14 94 0,4-7-71 16,0-4 65-16,19-9-61 16,20-5 8-16,-8 22-20 15,-3-1-9-15,11 18 1 0,-4 0 2 16,12 21-3-1,-8-7 9-15,27 20-7 16,-11-9 2-16,7 37-3 16,-11-10 2-16,3 14-2 15,-11-14 2-15,0 17-2 16,-8-13 2-16,-3 6-2 16,-5-10 2-16,-4 0-2 15,-3-10-1-15,-5 0 1 0,1-11-127 16,-5-10 99-16,1-8-297 15</inkml:trace>
    <inkml:trace contextRef="#ctx0" brushRef="#br0" timeOffset="4206.3358">-356-734 224 0,'0'-7'101'0,"0"7"-79"0,8-21-28 0,-8 18 105 16,16-8-79-16,-4 1 63 0,7 10-61 31,1 0 4-31,11-14-17 0,-4 3-7 0,12 8 0 0,-3 0-2 16,3 16 0-16,-8 1 2 15,4 4-1-15,-7-1-45 16,-5 4 34-16,-3-4-201 16,-13 18 164-16,1-11-155 15</inkml:trace>
    <inkml:trace contextRef="#ctx0" brushRef="#br0" timeOffset="3736.1366">-148-863 196 0,'-24'-10'88'0,"24"10"-69"0,-27 10-24 0,23-6 89 15,-12 10-67-15,5 0 50 0,-9 3-49 16,4-3 23-16,-3 17-30 16,3-7 45-16,4 39-43 0,5-14 39 15,18 27-39-15,1-13 21 16,23 17-24-16,-3-14 5 15,14 0-11-15,-6-11 15 16,10-16-15-16,-7-8 35 0,8-24-30 16,-8-4 7-16,-4-31-11 15,-3 4 0-15,-13-28-4 16,-3 7-6-16,-20-14 4 16,0 10-70-16,-12-7 56 15,0 11-130-15,-11 4 111 16,3 6-128-1,-7 11 122-15,3 3-207 16</inkml:trace>
    <inkml:trace contextRef="#ctx0" brushRef="#br0" timeOffset="1903.0112">954 1466 188 0,'0'-7'85'0,"0"7"-67"0,-4-10-23 0,4 10 75 16,0-4-56-16,0 1 57 15,0-11-54-15,0 0 40 31,0-4-43-31,0 5 27 0,4-8-31 16,0 0 20-16,4-3-22 0,0 3-7 16,7 0 0-16,-3 3-10 15,8 8 7-15,-1 0 4 16,13 6-2-16,-9 1 3 16,12 13-2-16,-3-3 11 15,3 14-10-15,-8-4 11 0,0 11-10 16,-27-28-29 15,20 35 21-31,-4-7-221 16,-5-8 177-16,-3-2-184 15</inkml:trace>
    <inkml:trace contextRef="#ctx0" brushRef="#br0" timeOffset="2334.1021">673 1532 208 0,'4'0'95'0,"-4"0"-75"0,15 7-25 0,-15-4 109 16,16 4-83-16,-4-3 57 0,15-1-57 15,-3 1 41-15,15 3-46 31,-4 0 25-31,12-7-30 0,-8 0 17 16,27 3-21-16,-11 1 10 16,31-1-12-16,-16 1-1 0,9-4-2 15,-13 0 7-15,12 3-7 16,-11-3-7-16,3 4 5 16,-7-1-26-16,-12 4 20 15,-5-3-143-15,-14 2 116 16,-9-2-332-16</inkml:trace>
    <inkml:trace contextRef="#ctx0" brushRef="#br0" timeOffset="2834.656">731 1748 176 0,'-19'62'78'0,"19"-62"-61"0,-4 87-21 0,0-73 95 16,4 17-72-16,0-7 77 16,0 8-71-16,0-4 34 0,12 20-43 15,-1-6 16-15,9-4-23 0,-4-7 26 16,15 1-27-16,-4-8 5 16,12-7-9-16,-7 1-3 15,11 6 0-15,-8-3 1 16,27-14-1-1,-3-4 5-15,15 4-5 16,-11 0 3-16,7-3-3 16,-7-1 2-16,15-10-2 15,-11 0-1-15,3 4 1 16,-7-1 1-16,-1 1-1 16,-7-1-40-16,-4 1 31 15,-8 3-138-15,-8-10 114 0,-4 3-296 16</inkml:trace>
    <inkml:trace contextRef="#ctx0" brushRef="#br0" timeOffset="3066.518">1908 1539 340 0,'12'63'151'0,"-12"-63"-119"0,20 90-41 16,-20-76 89-16,4 28-65 16,-1-8 20-16,5 18-25 15,-4-10 2-15,0 10-8 0,0-7-62 0,-4 1 46 16,0-8-290-16,-8-10 235 16,0-4-90-1</inkml:trace>
    <inkml:trace contextRef="#ctx0" brushRef="#br0" timeOffset="4691.6878">-477-1036 300 0,'8'-7'134'0,"-8"7"-105"0,31-4-37 0,-27 4 89 16,16 11-65-16,-5-1 36 15,24-10-37-15,1 0 2 0,7 3-12 32,-8 1-3-32,8 24-1 0,-8-4 4 0,4 7-4 15,-4-3-78-15,-4 14 60 0,8 20-142 16,-24-13 121-16,-3-11-210 16</inkml:trace>
    <inkml:trace contextRef="#ctx0" brushRef="#br0" timeOffset="4970.385">-367-884 296 0,'4'-104'134'0,"-4"104"-105"0,7-52-37 0,-7 45 103 16,20-3-76-16,-8-1 5 0,11 8-16 16,-3-1 2-16,15 22-7 15,-4-4-2-15,8 6 0 0,-4-2 1 32,5 10-1-32,-5-4-79 0,0 14 61 15,-8-7-209-15,-3 8 174 16,-5-8-113-1</inkml:trace>
    <inkml:trace contextRef="#ctx0" brushRef="#br0" timeOffset="4438.1912">-406-804 364 0,'19'35'161'0,"-19"-35"-127"0,24-62-43 0,-21 55 83 15,25 0-60-15,-9 3-2 16,21 1-7-16,-5-1-2 16,8-3-2-16,-8 0-1 0,4 25 1 15,-8-4-46-15,1 7 35 32,-9-4-103-32,-7 11 87 0,-1-4-297 15</inkml:trace>
    <inkml:trace contextRef="#ctx0" brushRef="#br0" timeOffset="6232.1972">106-616 220 0,'8'0'98'0,"-8"0"-77"0,23-14-26 0,-19 14 97 16,16-3-73-16,-1-1 47 15,16-3-49-15,-3 4 36 16,14-4-40-16,-6 3 13 0,14 4-19 16,-7 0-7-16,28 7 1 0,-9 0 4 15,8 14-4-15,-11-3 0 16,3 13 0-16,-7-3 4 16,-4 10-4-1,-8-7-78-15,-4 14 60 16,-8-6-184-16,-8 2 154 15,1-6-159 1</inkml:trace>
    <inkml:trace contextRef="#ctx0" brushRef="#br0" timeOffset="6565.6893">211-553 228 0,'-19'-35'101'0,"19"35"-79"0,19-7-28 0,-19 7 88 16,16-7-66-16,-4 0 68 16,15-7-63-16,-3 4 31 0,15-4-37 15,-4 3-4-15,12 4-7 16,-8 0 0-16,31 11-3 15,-11-1 2 1,15 11-2-16,-11-3-6 16,-1 17 4-16,-7-4-56 0,-4 14 45 15,-8-7-100 1,-4 18 86-16,-8-7-199 16,-7-1 173-16,-5-6-48 15</inkml:trace>
    <inkml:trace contextRef="#ctx0" brushRef="#br0" timeOffset="5762.4925">82-466 176 0,'0'-14'82'16,"0"14"-65"-16,0-39-21 0,0 36 95 0,4-11-72 16,0 4 83-16,8-8-77 0,0 4 27 15,27-3-37-15,-8 3-6 0,24 4-6 16,-8 3 0-16,15 10-2 16,-11 1 13-16,31 23-10 15,-11-6 0-15,11 21-2 0,-16-7 7 16,1 20-7-1,-13-6 2 1,1 7-3-16,-8-11-96 16,-8 10 75-16,-4-9-338 15</inkml:trace>
    <inkml:trace contextRef="#ctx0" brushRef="#br0" timeOffset="-1701.6779">98 1643 160 0,'0'-3'75'0,"0"3"-59"0,0-4-20 16,0 4 65-1,0 4-49-15,0-4 26 0,0 0-27 16,0 0 41-16,0 0-40 0,0 0 43 0,0 0-42 16,0 0 28-16,-4 0-31 15,4 0 12-15,-4 0-16 16,0 0 16-1,-4 7-17-15,5 0 4 0,-5 3-7 16,0-3 2-16,-8 14-3 16,4-4-3-1,-7 11 1-15,3-4 4 16,-7 18-3-16,3-11 6 16,1 29-5-16,-1-8 6 15,1 24-6-15,19-76 9 31,-8 118-8-31,0-17-1 16,4 0 0-16,0-18 32 16,0-3-26-16,0-10 21 0,-3-1-21 15,-1-13 10-15,-8-4-12 0,0-7-1 16,-15-3-2-16,4-7-2 16,-8-1 1-16,3-2-1 15,-15 2 0-15,12-6-3 16,-16 4 2-16,8-5 4 0,-11 5-3 15,7-8-8-15,0 0 6 16,8-3 1-16,3-4 1 31,9-3-59-31,4 0 46 16,3-3-208-16,20-11 171 16,0 0-227-16</inkml:trace>
    <inkml:trace contextRef="#ctx0" brushRef="#br0" timeOffset="-869.8077">106 1744 140 0,'4'-35'65'0,"-4"35"-51"0,0 28-17 0,0-21 68 0,0-7-52 16,0 0 30-16,-4 0-32 15,4 0 22-15,0-3-24 16,0-1 31-16,0 1-30 0,0 3 31 31,0 3-30-31,0-3 8 0,4 7-13 16,0-3 15-16,3 6-16 15,1 0 12-15,16 15-12 16,-1-8-1-16,8 7-2 16,-3-3 12-16,7 11-10 15,-8-5 0-15,9 19-2 16,-9-8 15-16,4 14-13 0,-7-7 18 16,-1 21-17-1,-3-10 7-15,-5 17-9 16,-3-14-2-16,0 17 0 0,-4-10 13 15,-4 14-11-15,-4-10 15 16,0-1-13-16,0-10 11 16,-4 0-11-1,0-10-1-15,0 7-2 0,0-11-2 16,4-3 1-16,0-4-4 16,0 11 2-16,0-11 4 15,4 3-3-15,0-6-2 0,0-4 1 16,0-3-111-16,-1-10 88 15,1-4-351 1,-4-11 290-16,0-3 1 16</inkml:trace>
    <inkml:trace contextRef="#ctx0" brushRef="#br0" timeOffset="7834.6304">-250-884 168 0,'4'4'78'0,"-4"-4"-61"0,-4 0-21 16,0 0 90-16,-4 0-69 15,0 0 59 1,-3 0-56-16,-1 0 37 16,-4 0-43-16,5 0 21 0,-9 3-25 15,0 1-4-15,1 3-3 16,3 0-3-16,-3 0 1 16,3 0-41-16,4 0 32 15,1-4-168-15,7-3 136 16,0 0-180-16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2.4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32AC539-D940-4B34-925D-A18E53246125}" emma:medium="tactile" emma:mode="ink">
          <msink:context xmlns:msink="http://schemas.microsoft.com/ink/2010/main" type="inkDrawing"/>
        </emma:interpretation>
      </emma:emma>
    </inkml:annotationXML>
    <inkml:trace contextRef="#ctx0" brushRef="#br0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31.2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66AA6F1-9F3F-4FDB-AB90-3E4DC8B59900}" emma:medium="tactile" emma:mode="ink">
          <msink:context xmlns:msink="http://schemas.microsoft.com/ink/2010/main" type="writingRegion" rotatedBoundingBox="4462,5794 5506,5794 5506,7511 4462,7511"/>
        </emma:interpretation>
      </emma:emma>
    </inkml:annotationXML>
    <inkml:traceGroup>
      <inkml:annotationXML>
        <emma:emma xmlns:emma="http://www.w3.org/2003/04/emma" version="1.0">
          <emma:interpretation id="{AF489B05-0C21-4A83-AD56-2924030EE987}" emma:medium="tactile" emma:mode="ink">
            <msink:context xmlns:msink="http://schemas.microsoft.com/ink/2010/main" type="paragraph" rotatedBoundingBox="4462,5794 5506,5794 5506,7511 4462,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63E281-CF69-4B19-8CE8-597F3F17AB8E}" emma:medium="tactile" emma:mode="ink">
              <msink:context xmlns:msink="http://schemas.microsoft.com/ink/2010/main" type="line" rotatedBoundingBox="4462,5794 5506,5794 5506,7511 4462,7511"/>
            </emma:interpretation>
          </emma:emma>
        </inkml:annotationXML>
        <inkml:traceGroup>
          <inkml:annotationXML>
            <emma:emma xmlns:emma="http://www.w3.org/2003/04/emma" version="1.0">
              <emma:interpretation id="{F4AB05FE-9440-470C-B834-4D9616EBB30A}" emma:medium="tactile" emma:mode="ink">
                <msink:context xmlns:msink="http://schemas.microsoft.com/ink/2010/main" type="inkWord" rotatedBoundingBox="4462,5794 5506,5794 5506,7511 4462,7511">
                  <msink:destinationLink direction="with" ref="{1D7C5B20-57AB-4D9F-ABD3-695EB3B0F1AC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272-5733 280 0,'-8'-7'125'0,"12"4"-99"0,4-4-33 0,-4 3 85 15,7 1-63-15,5-4 17 16,3-3-22-16,5-1 10 16,11-3-15-16,0 0 17 0,4-7-17 15,8-3-2 1,8 3-1-16,4 7 0 16,-1 4-1-16,1 3 2 15,-4 17-2-15,-4 1-62 0,-4 3 48 16,-8 0-147-1,-12 3 123-15</inkml:trace>
          <inkml:trace contextRef="#ctx0" brushRef="#br0" timeOffset="266.171">299-6101 312 0,'16'-18'141'0,"-1"11"-111"0,13-6-38 0,-17 9 50 0,9 1-35 0,7-1 4 16,5 4-8-16,3 0 4 31,16-3-6-31,3-1 0 0,1 1 0 0,0 3-49 15,-4-4 38-15,-8 8-115 16,-8-4 97-16,-8 3-205 16</inkml:trace>
          <inkml:trace contextRef="#ctx0" brushRef="#br0" timeOffset="546.9613">104-6341 200 0,'15'-28'92'0,"32"18"-73"0,0-4-24 0,-27 10 83 15,7-3-62-15,8 4 17 16,4 3-23-16,4-4-1 16,0 8-7-16,0-1-1 0,12-3 0 0,0 4-85 15,-12-1 66-15,-8 4-227 16</inkml:trace>
          <inkml:trace contextRef="#ctx0" brushRef="#br0" timeOffset="834.0907">-2-6807 280 0,'16'-21'128'0,"-1"4"-101"0,9-11-34 16,-5 18 57-16,20-4-41 0,8 0 2 16,8 0-7-16,8 11 0 15,3-1-3-15,8 4 2 0,5 7-2 16,-5 4-79-16,-4 2 61 16,-11 5-173-1,-8-1 146-15,-20 14-80 0</inkml:trace>
          <inkml:trace contextRef="#ctx0" brushRef="#br0" timeOffset="1031.6009">-88-7168 320 0,'16'-63'144'0,"11"35"-113"0,8-10-39 0,-15 28 19 15,27-8-10-15,19 1-12 32,12 0 9-32,4-1-232 0,16-17 183 15,-16-3-85-15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28.93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3F05B81-D60E-4BFB-842A-5DA40DAC8643}" emma:medium="tactile" emma:mode="ink">
          <msink:context xmlns:msink="http://schemas.microsoft.com/ink/2010/main" type="writingRegion" rotatedBoundingBox="7663,3283 3732,1994 4277,329 8209,1618"/>
        </emma:interpretation>
      </emma:emma>
    </inkml:annotationXML>
    <inkml:traceGroup>
      <inkml:annotationXML>
        <emma:emma xmlns:emma="http://www.w3.org/2003/04/emma" version="1.0">
          <emma:interpretation id="{A409637F-DD3D-4CF9-997E-AE843F458540}" emma:medium="tactile" emma:mode="ink">
            <msink:context xmlns:msink="http://schemas.microsoft.com/ink/2010/main" type="paragraph" rotatedBoundingBox="7663,3283 3732,1994 4277,329 8209,1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F0CD50-F1D5-4F66-9856-64F1A4B7E3A4}" emma:medium="tactile" emma:mode="ink">
              <msink:context xmlns:msink="http://schemas.microsoft.com/ink/2010/main" type="line" rotatedBoundingBox="7663,3283 3732,1994 4277,329 8209,1618"/>
            </emma:interpretation>
          </emma:emma>
        </inkml:annotationXML>
        <inkml:traceGroup>
          <inkml:annotationXML>
            <emma:emma xmlns:emma="http://www.w3.org/2003/04/emma" version="1.0">
              <emma:interpretation id="{2D5E34AC-87B5-49AD-B896-9834093D6976}" emma:medium="tactile" emma:mode="ink">
                <msink:context xmlns:msink="http://schemas.microsoft.com/ink/2010/main" type="inkWord" rotatedBoundingBox="7663,3283 3732,1994 4277,329 8209,1618"/>
              </emma:interpretation>
              <emma:one-of disjunction-type="recognition" id="oneOf0">
                <emma:interpretation id="interp0" emma:lang="en-US" emma:confidence="0">
                  <emma:literal>"top</emma:literal>
                </emma:interpretation>
                <emma:interpretation id="interp1" emma:lang="en-US" emma:confidence="0">
                  <emma:literal>"tip</emma:literal>
                </emma:interpretation>
                <emma:interpretation id="interp2" emma:lang="en-US" emma:confidence="0">
                  <emma:literal>"Imp</emma:literal>
                </emma:interpretation>
                <emma:interpretation id="interp3" emma:lang="en-US" emma:confidence="0">
                  <emma:literal>"Epps</emma:literal>
                </emma:interpretation>
                <emma:interpretation id="interp4" emma:lang="en-US" emma:confidence="0">
                  <emma:literal>"eps</emma:literal>
                </emma:interpretation>
              </emma:one-of>
            </emma:emma>
          </inkml:annotationXML>
          <inkml:trace contextRef="#ctx0" brushRef="#br0">111-11419 208 0,'4'4'92'0,"-4"-4"-73"0,0 6-24 0,0-2 53 16,0-4-39-16,0 0 30 16,0 3-29-16,0-3 9 15,0 0-13-15,0 0 10 0,12 0-12 16,0 0 6-16,7 0-7 0,-3 0 6 16,11-3-6-16,-3-1 6 15,15-6-6-15,16 0 6 16,-5-4-6-16,1 0 18 15,0 3-17-15,8 1 33 0,3 3-29 16,5 4 20-16,-1-1-21 31,-15 1 16-31,12 6-18 0,3-3 12 16,1 0-12-16,7 7 8 16,4-3-10-16,4-1 7 15,-7-3-7-15,-9-3 15 16,-3-4-14-16,-5-7 7 15,1 0-8-15,3 3 12 16,1-3-11-16,-4 1 3 0,-9 2-5 16,-3 1 2-16,-4 3-3 15,-4 0 5-15,-3 0-5 16,-5 0 3-16,-4 3-3 16,-3 1-1-16,-1-1 1 0,-3 1 7 15,-1 3-6-15,-3-4-32 31,-4 1 24-31,-8 0-124 16,-4-1 101-16,-20-3-384 16</inkml:trace>
          <inkml:trace contextRef="#ctx0" brushRef="#br0" timeOffset="2335.8562">209-11367 120 0,'0'11'55'0,"0"-11"-43"0,-23 20-15 0,19-16 54 16,0 6-41 0,0-3 39-16,-4 4-36 15,0-1 23-15,0 1-26 16,1-1 17-16,-1 4-20 0,0-4 7 16,4 8-10-16,0-4 6 15,4 7-7-15,0-4 6 0,12 7-6 16,0-3 15-16,7 3-14 15,-3-3 18-15,11 4-17 16,-3-5 15-16,7 22-15 16,-4-4 17-16,5-3-17 15,-5-4 7-15,12-3-9 0,-8-3 9 16,20-8-9-16,-8-3 16 16,20-7-15-16,-8-4 15 15,7-10-14-15,-11 4 0 0,11-8-3 16,-7 1 4-16,23-4-5 15,-15 4 6-15,11-1-6 16,-7 1 11-16,-1-1-9 16,-7 4 7-16,3-3-7 15,-7 0 6-15,12-1-6 32,-9 1 4-32,5 3-6 0,-8 0 9 15,-1 0-8-15,-7 3 2 16,-4 4-3-16,-4 0 8 15,-3 4-7-15,-5-1-1 16,-4 1 0-16,-3-4 7 16,-1 0-6-16,-3 0-1 15,-5-4 0-15,1 1-41 0,-4-4 32 16,-1 0-112 0,1 0 92-16,-4 4-221 15,4 3 191-15,-1 0-90 16</inkml:trace>
          <inkml:trace contextRef="#ctx0" brushRef="#br0" timeOffset="3931.2189">1675-11624 192 0,'-3'-7'85'0,"3"7"-67"0,-8-7-23 0,4 7 69 15,0 0-51-15,0 0 43 32,-4-3-42-32,4-1 13 0,-4-6-20 0,1 3 10 0,-1-11-12 31,0 4 2-31,-4-27-5 0,4 3-1 0,-11-18 0 15,3 7-1-15,1-13 0 16,3 10 22-16,4-11-17 16,0 11-8-16,8 0 4 0,0 10-8 31,8 11 6-31,0 3-8 0,15 18 6 16,-3-1 2-16,23 11 1 15,-4 0 0-15,20 17 0 16,-12 1 0-16,7 13 0 15,-7-3 5-15,4 21-4 16,-8-8 6-16,4 15-6 16,-8-7 3-16,4 6-3 0,-8-6-1 15,0-4 1-15,-7-7-161 16,-5-20 126-16,-3-4-196 16</inkml:trace>
          <inkml:trace contextRef="#ctx0" brushRef="#br0" timeOffset="3224.442">2035-11217 192 0,'-4'-7'88'0,"4"7"-69"0,4-4-24 0,-4 4 44 15,4 4-32-15,-4-1 60 16,4 1-52-16,0-1 45 0,4 8-45 16,0-4 28-16,3 10-31 0,1 0 18 15,8 8-22-15,-5-5 21 16,16 26-22-16,-7-8 19 16,15 17-19-1,-8-6 4-15,16 10-7 0,-12-7 14 16,8 14-14-16,-7-10 10 15,3 17-11-15,-4-14 13 16,4 4-12 0,-4-8 12-16,8 1-12 0,-4-7 3 15,4 3-5-15,-4-7 8 16,4 3-8-16,-7-6 7 16,3-7-6-16,-8-7 12 15,0-11-11-15,-3 1 9 16,-5-8-10-16,-3-3 2 15,3-11-4-15,-3 4 5 0,-1-10-5 16,-3 3-3-16,0-7 2 16,-5 0 5-1,1-10-4-15,-4 3 3 0,-4-17-3 16,0 7 5-16,-8-15-5 16,4 8 3-16,-16-17-3 15,4 6-9 1,-19-28 6-16,4 15-10 15,-16-15 9-15,7 11-1 0,1 4 2 0,4 10-1 16,0 3 2-16,7 7-5 16,1 8 5-16,3 2 0 15,5 8 1-15,3 3-6 16,0 4 5 0,4-1-14-16,1 4 12 0,3 4-86 15,0 3 69-15,0 0-160 16,0 0 138-16,0 4-274 15</inkml:trace>
          <inkml:trace contextRef="#ctx0" brushRef="#br0" timeOffset="4833.6757">2215-11579 196 0,'-8'4'88'0,"8"-4"-69"0,0 0-24 0,0 0 33 16,4 0-23-16,-4 0 60 0,16 3-51 15,-1-3 51-15,17 0-48 16,-9 0 19-16,16-3-26 0,-7-1 16 16,11 1-19-16,-4-1 16 15,19 1-18-15,-7-1-2 16,23 1-1-16,-11-1 0 16,11 4-1-16,-11 0-1 15,23 7 1-15,-16-3 4 0,12 3-4 16,-11 0 6-16,3 3-6 0,24 21 31 15,-47-10-25-15,-8-3 17 16,-4 23-18-16,-8-9 31 16,-8 6-29-16,-3-3 25 15,-12 6-24-15,0-6 6 16,-16 3-11-16,0-6 6 0,-12-1-7 31,1-7 6-31,-20-6-6 16,4-1 1-16,-8-7-3 15,7 1-6-15,-14-4 4 16,7 0-3-16,-12 0 3 16,8 0-2-16,-4 0 2 15,8-1-5-15,0-2 5 16,8-1-31-16,11 4 25 0,5 0-137 16,11-3 112-16,0-1-294 15,8 1 251 1,0-1-53-16</inkml:trace>
          <inkml:trace contextRef="#ctx0" brushRef="#br0" timeOffset="8160.0771">412-12156 200 0,'-7'-14'88'0,"3"11"-69"0,-4-4-24 0,4 3 78 16,-4 1 31 15,-19-1-75-31,-4 4 5 16,-1 4-24-16,5-1-5 15,-4 8-3-15,-12 10 12 16,15 0-10-16,5-4-16 0,3 14 10 0,1-6 2 15,3 2 0-15,4-2-56 16,4-1 45-16,1-3-165 16,7-11 136-16,0 1-152 15</inkml:trace>
          <inkml:trace contextRef="#ctx0" brushRef="#br0" timeOffset="8438.7754">92-12218 248 0,'-12'-11'111'0,"12"11"-87"0,-12 4-30 0,8-1 57 16,-3 1-41-16,-1-1 52 15,-4 4-46-15,0-3 17 16,-11 6-24-16,3 0 20 0,-7 4-22 15,4 0-3-15,-9 11-2 16,9-5-5 0,-1 15 2-16,5-4-33 15,11 4 27-15,0-4-116 16,12-10 96-16,0-3-236 16,4-29 201-16,0 1 10 15</inkml:trace>
          <inkml:trace contextRef="#ctx0" brushRef="#br0" timeOffset="8692.0338">-96-12295 324 0,'-15'11'148'0,"15"-11"-117"0,-24 7-39 15,20-4 64-15,-11-3-46 16,3 0 28-16,-12 0-28 0,5 0-6 31,-16 4-1-31,7-1-3 0,-11 7 0 16,8-3-3-16,-4 11 2 15,3-1-2-15,-3 4 2 0,8-4-100 16,3 15 79-16,5-5-281 16,-1-6 234-1,8-3-5-15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50C1F5B-C017-4FE0-95C8-4D4055A4D4D9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12BC8CF9-140C-4CB9-A7AD-33613657AC16}"/>
            <msink:destinationLink direction="with" ref="{E6C75B88-7D83-4C13-9B5D-83C9C6AD6B26}"/>
            <msink:destinationLink direction="from" ref="{EBA1DE6C-9A59-4C98-B058-88F65E108D9E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C4D6A1D-2DD8-4BC8-970F-24DB8E3B5AE2}" emma:medium="tactile" emma:mode="ink">
          <msink:context xmlns:msink="http://schemas.microsoft.com/ink/2010/main" type="inkDrawing" rotatedBoundingBox="9173,14763 9296,6654 9545,6658 9422,14766" semanticType="callout" shapeName="Other">
            <msink:sourceLink direction="with" ref="{669CBD51-720E-43CD-859C-5454741898DC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69CBD51-720E-43CD-859C-5454741898DC}" emma:medium="tactile" emma:mode="ink">
          <msink:context xmlns:msink="http://schemas.microsoft.com/ink/2010/main" type="inkDrawing" rotatedBoundingBox="7734,2852 20139,3083 20071,6717 7667,6486" semanticType="enclosure" shapeName="Other">
            <msink:sourceLink direction="with" ref="{17B6A8A4-8CB5-4DF3-B854-FEF5BC1979F4}"/>
            <msink:destinationLink direction="with" ref="{5C4D6A1D-2DD8-4BC8-970F-24DB8E3B5AE2}"/>
            <msink:destinationLink direction="with" ref="{461A12FA-F109-452B-8E56-0CB52B9681EA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3.3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033C455-2CB1-44C9-8A73-715D6DFC8EF4}" emma:medium="tactile" emma:mode="ink">
          <msink:context xmlns:msink="http://schemas.microsoft.com/ink/2010/main" type="writingRegion" rotatedBoundingBox="10901,10773 12175,10773 12175,13890 10901,13890">
            <msink:destinationLink direction="with" ref="{3C031F02-FFBF-48B2-8D26-823C1870D227}"/>
            <msink:destinationLink direction="with" ref="{444CF6FF-B787-4655-8698-0623F4055E25}"/>
          </msink:context>
        </emma:interpretation>
      </emma:emma>
    </inkml:annotationXML>
    <inkml:traceGroup>
      <inkml:annotationXML>
        <emma:emma xmlns:emma="http://www.w3.org/2003/04/emma" version="1.0">
          <emma:interpretation id="{AB817A9D-BC34-4646-9E26-4B7C707DBC66}" emma:medium="tactile" emma:mode="ink">
            <msink:context xmlns:msink="http://schemas.microsoft.com/ink/2010/main" type="paragraph" rotatedBoundingBox="10901,10773 12175,10773 12175,13890 10901,13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FA0162-87DD-4836-AAE1-FABA5B169C87}" emma:medium="tactile" emma:mode="ink">
              <msink:context xmlns:msink="http://schemas.microsoft.com/ink/2010/main" type="line" rotatedBoundingBox="10901,10773 12175,10773 12175,13890 10901,13890"/>
            </emma:interpretation>
          </emma:emma>
        </inkml:annotationXML>
        <inkml:traceGroup>
          <inkml:annotationXML>
            <emma:emma xmlns:emma="http://www.w3.org/2003/04/emma" version="1.0">
              <emma:interpretation id="{2760CF36-6602-46B7-BD07-681DD907C4EA}" emma:medium="tactile" emma:mode="ink">
                <msink:context xmlns:msink="http://schemas.microsoft.com/ink/2010/main" type="inkWord" rotatedBoundingBox="10901,10773 12175,10773 12175,13890 10901,13890"/>
              </emma:interpretation>
              <emma:one-of disjunction-type="recognition" id="oneOf0">
                <emma:interpretation id="interp0" emma:lang="en-US" emma:confidence="1">
                  <emma:literal>+</emma:literal>
                </emma:interpretation>
                <emma:interpretation id="interp1" emma:lang="en-US" emma:confidence="0">
                  <emma:literal>h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52 107 164 0,'-4'-19'75'0,"4"19"-59"0,-4 16-20 15,4-13 70-15,-5-14-53 16,1-1 38-16,0 1-37 16,-1-1 39-16,1-4-40 15,0 5 25-15,-1-1-28 0,1 1 6 0,-1 3-12 16,1 4 6-16,4 4-7 16,0 0 1-16,0 4-3 15,0 0-3-15,4 31 1 16,1-4-2-16,4 38 2 15,-5-7 1-15,9 51 0 0,0-20 19 16,5 35-15-16,-1-16 27 16,9 55-23-16,-4-24 12 31,4 40-14-31,-4-32 19 0,-5 8-19 16,5-24 0-16,-9 13-4 15,0-24 4-15,-4 8-5 16,0-16 9-16,-5-8-8 15,1-15-7-15,-1 8 5 16,0-16 5-16,5-3-5 16,-5-12 1-16,5-4 0 0,-5-12 4 15,1-8-4-15,-1-7 0 16,0-8 0-16,1-4-1 16,-1-7 0-16,1-1 2 15,-1 0-1-15,-4-7 2 0,4 0-2 16,-4-5-3-16,0 5 1 31,0-4 1-31,0 3 0 16,0-3 8-16,-4 0-6 15,4 0 13-15,0-1-11 16,0 1-8-16,-4-4 4 0,4 0 5 16,0 0-5-16,0-4-2 15,0 0 2 1,0 0-6-16,0 0 5 0,0 0-17 0,0 0 14 15,0 0-93-15,4 0 75 16,-4 0-204-16,4 0 173 16,1 0-154-1</inkml:trace>
          <inkml:trace contextRef="#ctx0" brushRef="#br0" timeOffset="795.7925">305 1918 200 0,'-13'-8'92'0,"13"8"-73"0,-4 0-24 0,0 0 72 16,4 4-54-16,0 0 49 15,4 0-46-15,0 0 23 16,9-1-29-16,-4 1 28 0,13-4-29 16,-5 0 16-16,14 0-19 0,-5 0 0 15,5 8-4-15,-5 0-2 16,13 3 1-16,-4-3 10 16,22 4-9-1,-9-4-3-15,8-8 1 16,-8 0 11-16,5-4-9 15,-10 0 5-15,1-8-5 16,-9 1 2-16,0 7-3 16,-5 0 2-16,-4 8-2 15,-4 0 5-15,-4 15-5 16,-1-3 0-16,-4 15 0 0,0-4 7 16,0 15-6-16,0-3-1 0,5 35 0 15,-1-12 1-15,1 27-1 16,-1-12 5-16,1 20-5 15,3 51 20-15,-3-24-17 16,-9-23 5-16,-1-16-7 16,-3-23 2-1,-5-23-67-15,0-24 49 16,0-3-311-16,0-16 252 16,0 0-89-1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29710FE-0C11-47C3-A05F-580F432458C1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812DC0D2-3948-40B6-B380-B4B1E1ECCE7A}"/>
            <msink:sourceLink direction="with" ref="{9D17554F-557C-4368-8797-BC4FC45048A8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80CACA0-75BF-4456-A468-F851B315D4DA}" emma:medium="tactile" emma:mode="ink">
          <msink:context xmlns:msink="http://schemas.microsoft.com/ink/2010/main" type="inkDrawing" rotatedBoundingBox="20072,9422 25911,11624 24651,14962 18813,12760" semanticType="callout" shapeName="Other">
            <msink:sourceLink direction="with" ref="{9A0096C3-3A9E-46C0-8D2F-A0C1C05A323E}"/>
            <msink:sourceLink direction="with" ref="{0D124386-D96D-4223-90BC-00AE6679F100}"/>
          </msink:context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F44865C-19C0-4FBC-8995-9558D89FDE8E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9A0096C3-3A9E-46C0-8D2F-A0C1C05A323E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2E2B044-CFF5-4E62-A39A-90D9CEB8C3ED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2563F48-EEE5-49A1-B4C7-F8AAF9C8D4B4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E795E1D-ED03-4403-946A-9E7A5F66F9EF}" emma:medium="tactile" emma:mode="ink">
          <msink:context xmlns:msink="http://schemas.microsoft.com/ink/2010/main" type="inkDrawing" rotatedBoundingBox="20965,3494 21199,512 23965,728 23731,3711" semanticType="enclosure" shapeName="Other">
            <msink:destinationLink direction="with" ref="{109F4355-66B6-4CDA-9A58-2D18302FFCBC}"/>
            <msink:destinationLink direction="with" ref="{738DD9DC-4FAF-469D-8F6E-EE6A12C20ACC}"/>
            <msink:destinationLink direction="with" ref="{A5821F13-40D1-47F9-AC7B-80269A190450}"/>
          </msink:context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121EF70-C382-491E-B516-B82A63BC0A15}" emma:medium="tactile" emma:mode="ink">
          <msink:context xmlns:msink="http://schemas.microsoft.com/ink/2010/main" type="inkDrawing" rotatedBoundingBox="21608,4320 21690,3717 21738,3723 21656,4326" shapeName="Other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57457E6-6AA1-4074-9E9B-0D436A0760AB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09F4355-66B6-4CDA-9A58-2D18302FFCBC}" emma:medium="tactile" emma:mode="ink">
          <msink:context xmlns:msink="http://schemas.microsoft.com/ink/2010/main" type="inkDrawing" rotatedBoundingBox="22841,3681 23241,4201 23201,4232 22802,3712" semanticType="callout" shapeName="Other">
            <msink:sourceLink direction="with" ref="{3E795E1D-ED03-4403-946A-9E7A5F66F9EF}"/>
          </msink:context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38DD9DC-4FAF-469D-8F6E-EE6A12C20ACC}" emma:medium="tactile" emma:mode="ink">
          <msink:context xmlns:msink="http://schemas.microsoft.com/ink/2010/main" type="inkDrawing" rotatedBoundingBox="24127,24 25126,2700 23984,3127 22984,451" semanticType="callout" shapeName="Other">
            <msink:sourceLink direction="with" ref="{3E795E1D-ED03-4403-946A-9E7A5F66F9EF}"/>
          </msink:context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8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38">2020 62 172 0,'4'-7'78'0,"-8"-1"-61"0,4-4-21 0,0 8 42 16,0-7-31-16,4-9-2 0,0-3-2 16,5-4-1-16,0-4-1 15,0-8-48-15,4 0 37 0,0-7-171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6.4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B1C2A18-F044-4367-883A-CAE16D7A3ACA}" emma:medium="tactile" emma:mode="ink">
          <msink:context xmlns:msink="http://schemas.microsoft.com/ink/2010/main" type="writingRegion" rotatedBoundingBox="12000,12335 13008,12335 13008,13041 12000,13041">
            <msink:destinationLink direction="with" ref="{FE997D24-EC06-473B-AF3E-B295D518A86B}"/>
          </msink:context>
        </emma:interpretation>
      </emma:emma>
    </inkml:annotationXML>
    <inkml:traceGroup>
      <inkml:annotationXML>
        <emma:emma xmlns:emma="http://www.w3.org/2003/04/emma" version="1.0">
          <emma:interpretation id="{0C9FA681-5D43-4FB3-883F-94CDB5E84250}" emma:medium="tactile" emma:mode="ink">
            <msink:context xmlns:msink="http://schemas.microsoft.com/ink/2010/main" type="paragraph" rotatedBoundingBox="12000,12335 13008,12335 13008,13041 12000,13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9040B-C078-4508-8BAE-3149D9034EFB}" emma:medium="tactile" emma:mode="ink">
              <msink:context xmlns:msink="http://schemas.microsoft.com/ink/2010/main" type="line" rotatedBoundingBox="12000,12335 13008,12335 13008,13041 12000,13041"/>
            </emma:interpretation>
          </emma:emma>
        </inkml:annotationXML>
        <inkml:traceGroup>
          <inkml:annotationXML>
            <emma:emma xmlns:emma="http://www.w3.org/2003/04/emma" version="1.0">
              <emma:interpretation id="{F622C36B-5973-42D2-B3F1-BB75AE2AA91E}" emma:medium="tactile" emma:mode="ink">
                <msink:context xmlns:msink="http://schemas.microsoft.com/ink/2010/main" type="inkWord" rotatedBoundingBox="12000,12335 13008,12335 13008,13041 12000,13041"/>
              </emma:interpretation>
              <emma:one-of disjunction-type="recognition" id="oneOf0">
                <emma:interpretation id="interp0" emma:lang="en-US" emma:confidence="0">
                  <emma:literal>\</emma:literal>
                </emma:interpretation>
                <emma:interpretation id="interp1" emma:lang="en-US" emma:confidence="0">
                  <emma:literal>'</emma:literal>
                </emma:interpretation>
                <emma:interpretation id="interp2" emma:lang="en-US" emma:confidence="0">
                  <emma:literal>,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933 2894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688ABD2-E2BA-425F-9C54-083C6FDF57F9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191.xml><?xml version="1.0" encoding="utf-8"?>
<inkml:ink xmlns:inkml="http://www.w3.org/2003/InkML">
  <inkml:definitions/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EAE7531-C127-4137-86BB-1893B57F5E60}" emma:medium="tactile" emma:mode="ink">
          <msink:context xmlns:msink="http://schemas.microsoft.com/ink/2010/main" type="inkDrawing"/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4996FD8-924A-491B-A0B3-7A43B3FE3EB6}" emma:medium="tactile" emma:mode="ink">
          <msink:context xmlns:msink="http://schemas.microsoft.com/ink/2010/main" type="inkDrawing" rotatedBoundingBox="1402,11280 4910,7082 7121,8930 3612,13128" semanticType="callout" shapeName="Other">
            <msink:sourceLink direction="with" ref="{55550001-43D5-4C5F-9570-2407B7FB7FDB}"/>
          </msink:context>
        </emma:interpretation>
      </emma:emma>
    </inkml:annotationXML>
  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D4EB57E-6704-411B-AAD2-16A78DB49262}" emma:medium="tactile" emma:mode="ink">
          <msink:context xmlns:msink="http://schemas.microsoft.com/ink/2010/main" type="inkDrawing"/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1.0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73D999C-E07B-487D-8CF4-AC3B9B7AB58E}" emma:medium="tactile" emma:mode="ink">
          <msink:context xmlns:msink="http://schemas.microsoft.com/ink/2010/main" type="inkDrawing" rotatedBoundingBox="16430,10123 18025,11133 17900,11331 16305,10320" semanticType="callout" shapeName="Other">
            <msink:sourceLink direction="with" ref="{D21DABDA-FE38-4319-ABBE-7B14694ECF83}"/>
            <msink:sourceLink direction="with" ref="{170454C4-29F3-44A8-BD44-159B2F4EA754}"/>
          </msink:context>
        </emma:interpretation>
      </emma:emma>
    </inkml:annotationXML>
    <inkml:trace contextRef="#ctx0" brushRef="#br0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9.8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C890441-9DA1-4D03-9E5C-7811EC0C5182}" emma:medium="tactile" emma:mode="ink">
          <msink:context xmlns:msink="http://schemas.microsoft.com/ink/2010/main" type="inkDrawing" rotatedBoundingBox="16412,10520 18026,11155 17936,11384 16321,10749" semanticType="callout" shapeName="Other">
            <msink:sourceLink direction="with" ref="{D21DABDA-FE38-4319-ABBE-7B14694ECF83}"/>
            <msink:sourceLink direction="with" ref="{170454C4-29F3-44A8-BD44-159B2F4EA754}"/>
          </msink:context>
        </emma:interpretation>
      </emma:emma>
    </inkml:annotationXML>
    <inkml:trace contextRef="#ctx0" brushRef="#br0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7.20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2BC8CF9-140C-4CB9-A7AD-33613657AC16}" emma:medium="tactile" emma:mode="ink">
          <msink:context xmlns:msink="http://schemas.microsoft.com/ink/2010/main" type="inkDrawing" rotatedBoundingBox="15998,14022 17613,10609 18556,11055 16941,14468" semanticType="callout" shapeName="Other">
            <msink:sourceLink direction="with" ref="{A50C1F5B-C017-4FE0-95C8-4D4055A4D4D9}"/>
            <msink:sourceLink direction="with" ref="{D21DABDA-FE38-4319-ABBE-7B14694ECF83}"/>
          </msink:context>
        </emma:interpretation>
      </emma:emma>
    </inkml:annotationXML>
    <inkml:trace contextRef="#ctx0" brushRef="#br0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8.3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98A3EEA-FC9D-4218-B043-E56C9BEF190C}" emma:medium="tactile" emma:mode="ink">
          <msink:context xmlns:msink="http://schemas.microsoft.com/ink/2010/main" type="inkDrawing" rotatedBoundingBox="16013,13491 17287,12354 17515,12609 16240,13746" semanticType="callout" shapeName="Other">
            <msink:sourceLink direction="with" ref="{170454C4-29F3-44A8-BD44-159B2F4EA754}"/>
          </msink:context>
        </emma:interpretation>
      </emma:emma>
    </inkml:annotationXML>
    <inkml:trace contextRef="#ctx0" brushRef="#br0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9.02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D947F52-31EC-458F-BCF7-4A68E9DA2A6F}" emma:medium="tactile" emma:mode="ink">
          <msink:context xmlns:msink="http://schemas.microsoft.com/ink/2010/main" type="inkDrawing"/>
        </emma:interpretation>
      </emma:emma>
    </inkml:annotationXML>
    <inkml:trace contextRef="#ctx0" brushRef="#br0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<inkml:trace contextRef="#ctx0" brushRef="#br0" timeOffset="-1749.0565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<inkml:trace contextRef="#ctx0" brushRef="#br0" timeOffset="-7582.8776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<inkml:trace contextRef="#ctx0" brushRef="#br0" timeOffset="-8505.55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9989DCE-13FD-4E43-81B9-D6B46DBB06BC}" emma:medium="tactile" emma:mode="ink">
          <msink:context xmlns:msink="http://schemas.microsoft.com/ink/2010/main" type="inkDrawing" rotatedBoundingBox="9173,14763 9296,6654 9545,6658 9422,14766" semanticType="callout" shapeName="Other">
            <msink:destinationLink direction="with" ref="{EF14319E-49A0-45DF-8143-24B6C468C697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06.95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2431A09-7C8B-4121-ABA7-8A79F5D88EA5}" emma:medium="tactile" emma:mode="ink">
          <msink:context xmlns:msink="http://schemas.microsoft.com/ink/2010/main" type="writingRegion" rotatedBoundingBox="16313,11926 14192,9230 16137,7701 18257,10396">
            <msink:destinationLink direction="with" ref="{3C031F02-FFBF-48B2-8D26-823C1870D227}"/>
          </msink:context>
        </emma:interpretation>
      </emma:emma>
    </inkml:annotationXML>
    <inkml:traceGroup>
      <inkml:annotationXML>
        <emma:emma xmlns:emma="http://www.w3.org/2003/04/emma" version="1.0">
          <emma:interpretation id="{24729764-F1D3-4A6F-A1B5-8AF1A742FEF1}" emma:medium="tactile" emma:mode="ink">
            <msink:context xmlns:msink="http://schemas.microsoft.com/ink/2010/main" type="paragraph" rotatedBoundingBox="16138,11703 14192,9230 14819,8737 16764,11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E73CA7-4A04-4DB1-9B02-3DE3A5BCE4E4}" emma:medium="tactile" emma:mode="ink">
              <msink:context xmlns:msink="http://schemas.microsoft.com/ink/2010/main" type="inkBullet" rotatedBoundingBox="16147,11696 15645,11059 16247,10586 16748,11223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4657 1665 116 0,'0'-15'52'0,"0"15"-41"0,-4-12-14 16,0 12 60-16,-1-8-46 16,1 1 56-16,0-1-51 15,-1 0 54-15,-4 4-53 16,5 0 43-16,-5 4-45 0,1 0 31 0,-1 4-34 31,5 0 22-31,-1 0-25 16,1 0 14-16,0-4-17 15,-1 0 6-15,5 0-9 0,0 0-8 16,5 0 5-16,-1 0 13 16,9 4-10-16,-4 0 15 15,17 3-13-15,-4 1 9 16,26 0-11-16,0 0 13 0,8-1-12 15,-8 1 12-15,18 0-12 16,-10 0 12-16,27-1-12 16,-13 1 14-16,13 4-13 15,-13-1 9-15,-5 1-11 16,-8 0 10-16,-5-1-10 16,-8 1 13-1,-5-4-12-15,-8-1 23 16,-5 1-21-16,-4 0 3 15,-9-4-6-15,-5 0 1 16,-16-8-3-16,-1 0-1 0,-35-4 1 16,5 0-1-16,-18-3 0 15,9 3-14-15,-13-4 11 16,13 5-2-16,-17-5 3 16,8 4-4-16,-8 0 5 15,12 1-6-15,5 3 6 16,9 0-3-16,0-4 3 15,8 4-8-15,14 4 7 16,4 0-2-16,17-4 3 0,-4 4-5 16,22 0 5-16,-4 0-8 0,12 0 6 15,-4 0 5-15,18 0-2 16,-5 0-2-16,26 4 1 16,-8-4 4-16,13 4-3 15,-13 0 3-15,-1 0-2 16,-8 0 5-16,-4 0-5 31,-5-4 9-31,-8 4-8 0,-5-4 16 16,-4 3-14-16,-5-3 4 15,-8 0-6-15,0 0-1 16,-18 0 0-16,0 0 4 16,-17-3-4-16,4-1-28 0,-17 0 22 15,4 4-13-15,0 0 13 16,5 0-23-16,3-4 22 15,6 0-54-15,3 0 47 16,5 0-211-16,4-3 174 16,1-1-241-1</inkml:trace>
      </inkml:traceGroup>
      <inkml:traceGroup>
        <inkml:annotationXML>
          <emma:emma xmlns:emma="http://www.w3.org/2003/04/emma" version="1.0">
            <emma:interpretation id="{C9AE05E7-884B-4417-A2B1-755E88A87469}" emma:medium="tactile" emma:mode="ink">
              <msink:context xmlns:msink="http://schemas.microsoft.com/ink/2010/main" type="line" rotatedBoundingBox="15686,11129 14192,9230 14819,8737 16312,10636"/>
            </emma:interpretation>
          </emma:emma>
        </inkml:annotationXML>
        <inkml:traceGroup>
          <inkml:annotationXML>
            <emma:emma xmlns:emma="http://www.w3.org/2003/04/emma" version="1.0">
              <emma:interpretation id="{57C3CCE9-95C4-49B0-B99B-30A7E603E2F8}" emma:medium="tactile" emma:mode="ink">
                <msink:context xmlns:msink="http://schemas.microsoft.com/ink/2010/main" type="inkWord" rotatedBoundingBox="15686,11129 14192,9230 14819,8737 16312,10636">
                  <msink:destinationLink direction="with" ref="{3BAC2423-9015-45BD-B6B8-5DF51A070AE0}"/>
                  <msink:destinationLink direction="with" ref="{5A8A26C0-F625-42CF-B5CE-56F06CECCA45}"/>
                </msink:context>
              </emma:interpretation>
              <emma:one-of disjunction-type="recognition" id="oneOf1">
                <emma:interpretation id="interp1" emma:lang="en-US" emma:confidence="0">
                  <emma:literal>"no</emma:literal>
                </emma:interpretation>
                <emma:interpretation id="interp2" emma:lang="en-US" emma:confidence="0">
                  <emma:literal>"so</emma:literal>
                </emma:interpretation>
                <emma:interpretation id="interp3" emma:lang="en-US" emma:confidence="0">
                  <emma:literal>"nor</emma:literal>
                </emma:interpretation>
                <emma:interpretation id="interp4" emma:lang="en-US" emma:confidence="0">
                  <emma:literal>"Apr</emma:literal>
                </emma:interpretation>
                <emma:interpretation id="interp5" emma:lang="en-US" emma:confidence="0">
                  <emma:literal>"'so</emma:literal>
                </emma:interpretation>
              </emma:one-of>
            </emma:emma>
          </inkml:annotationXML>
          <inkml:trace contextRef="#ctx0" brushRef="#br0" timeOffset="1039.1425">4121 502 156 0,'-4'-4'69'0,"4"4"-55"0,0 0-18 0,0 0 56 16,0 4-42-16,0-4 25 15,8 4-25-15,-3 0 27 16,16 15-28-16,1 1 19 0,18 26-21 16,-6-11 13-16,10 35-15 15,-5-8 31-15,5 8-28 16,-9-8 31-16,4 7-30 0,-8-6 27 15,-1 2-27-15,-4-10 7 16,-4-5-12-16,-4-7 20 16,-10-12-18-16,1-4 3 15,-9-19-7-15,0-1-4 16,-4-14 2-16,-1-1 0 0,-3-15 0 31,3 3 2-31,-8-15-1 16,0 4 2-16,-13-31-2 15,4 8-1-15,-9-8 1 16,5 8-4-16,-4-4 2 16,4 7 4-16,4 9-3 0,4 7-11 15,1 4 9-15,4 7-2 16,4 13 2-16,5 3-4 0,12 20 5 16,-3-1-3-16,17 44 3 15,-1-9-5-15,10 20 5 16,-5-8 3-16,13 35-2 0,-4-15 9 15,13 11-7-15,-4-12 10 32,-1-3-9-32,-3-12 10 0,-10-8-10 0,-4-3 30 15,-4-24-26-15,-9-4 3 16,-21-38-7-16,-1-1 1 16,-22-38-3-16,10 7-1 15,-14-30 1-15,8 11-18 16,-20-35 13-16,3 16 2 0,-8-8 1 31,8 15 1-31,0 12 0 16,5 8-6-16,9 12 5 15,3 7-11-15,14 8 9 16,5 4-4-16,12 23 5 0,0 0 1 16,18 27 1-16,-4 1 0 15,12 30 0-15,-4-8 2 16,0 5-1-16,-4-9-1 0,0 9 1 15,-5-9 4-15,5 5-4 16,-4-8 6-16,-5-4-6 16,0-4 0-16,-4-12 0 15,-1-4-77-15,-3-15 60 16,-5 0-202-16,0-7 168 16,0 3-170-1</inkml:trace>
          <inkml:trace contextRef="#ctx0" brushRef="#br0" timeOffset="2228.8615">4064 56 148 0,'0'-15'65'0,"0"15"-51"0,-8-12-17 16,3 12 71-16,1 0-54 15,-1 0 40-15,-3 0-40 16,3 0 26-16,-3 0-30 16,-1 0 15-16,-4 8-19 0,4-4 6 15,-13 7-9-15,5 1 1 0,-14 7-3 16,5-3 2-16,-9 19-2 16,5-8 2-1,4 16-2-15,4-5-6 16,9 9 4-16,4-8-11 15,13-8 9-15,-4-8-122 16,13-11 98-16,0-1-187 16</inkml:trace>
          <inkml:trace contextRef="#ctx0" brushRef="#br0" timeOffset="2662.8685">3981-405 188 0,'-8'16'85'0,"8"-16"-67"0,-18 19-23 0,14-15 58 16,-9 11-43-1,4 1 20-15,-8 7-22 0,-1 0 12 16,-8 8-15-16,0-4 3 0,-13 16-6 15,4-8-1-15,-5 8 0 16,6-8-1-16,3-1 0 16,5-3-3-16,4 8 2 15,0-4-5-15,9 4 5 16,4-4-67 0,18-8 53-16,0-4-213 15</inkml:trace>
          <inkml:trace contextRef="#ctx0" brushRef="#br0" timeOffset="3107.6665">3811-486 144 0,'-8'-4'65'0,"8"4"-51"0,-18-4-17 0,14 4 68 15,-9 0-52-15,4 0 55 16,-8-4-51 0,3 0 33-16,-16 0-36 0,4 0 36 0,-9 4-37 15,4 0 21-15,-8 8-24 16,9 0 13-16,-18 3-17 16,8 1 0-16,-12 27-4 15,4-4-4-15,-4 19 1 0,8-4-5 16,22 9 5-1,0-9-140-15,27 0 111 16,-5-7-254 0</inkml:trace>
        </inkml:traceGroup>
      </inkml:traceGroup>
    </inkml:traceGroup>
    <inkml:traceGroup>
      <inkml:annotationXML>
        <emma:emma xmlns:emma="http://www.w3.org/2003/04/emma" version="1.0">
          <emma:interpretation id="{FF2B50EF-4E91-40E5-A2A5-4B7DC5294FD7}" emma:medium="tactile" emma:mode="ink">
            <msink:context xmlns:msink="http://schemas.microsoft.com/ink/2010/main" type="paragraph" rotatedBoundingBox="17809,10794 17177,10257 17616,9740 18249,10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56237E-A963-4217-8E6B-11E348FEB869}" emma:medium="tactile" emma:mode="ink">
              <msink:context xmlns:msink="http://schemas.microsoft.com/ink/2010/main" type="line" rotatedBoundingBox="17809,10794 17177,10257 17616,9740 18249,10277"/>
            </emma:interpretation>
          </emma:emma>
        </inkml:annotationXML>
        <inkml:traceGroup>
          <inkml:annotationXML>
            <emma:emma xmlns:emma="http://www.w3.org/2003/04/emma" version="1.0">
              <emma:interpretation id="{54DA1890-0D10-4F2F-8FA8-59EC7F8AC141}" emma:medium="tactile" emma:mode="ink">
                <msink:context xmlns:msink="http://schemas.microsoft.com/ink/2010/main" type="inkWord" rotatedBoundingBox="17809,10794 17177,10257 17616,9740 18249,10277">
                  <msink:destinationLink direction="with" ref="{5A8A26C0-F625-42CF-B5CE-56F06CECCA45}"/>
                  <msink:destinationLink direction="with" ref="{3BAC2423-9015-45BD-B6B8-5DF51A070AE0}"/>
                </msink:context>
              </emma:interpretation>
              <emma:one-of disjunction-type="recognition" id="oneOf2">
                <emma:interpretation id="interp6" emma:lang="en-US" emma:confidence="0">
                  <emma:literal>am</emma:literal>
                </emma:interpretation>
                <emma:interpretation id="interp7" emma:lang="en-US" emma:confidence="0">
                  <emma:literal>Ohm</emma:literal>
                </emma:interpretation>
                <emma:interpretation id="interp8" emma:lang="en-US" emma:confidence="0">
                  <emma:literal>Ohms</emma:literal>
                </emma:interpretation>
                <emma:interpretation id="interp9" emma:lang="en-US" emma:confidence="0">
                  <emma:literal>om</emma:literal>
                </emma:interpretation>
                <emma:interpretation id="interp10" emma:lang="en-US" emma:confidence="0">
                  <emma:literal>Oman</emma:literal>
                </emma:interpretation>
              </emma:one-of>
            </emma:emma>
          </inkml:annotationXML>
          <inkml:trace contextRef="#ctx0" brushRef="#br0" timeOffset="7472.8303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5086.4862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2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6C75B88-7D83-4C13-9B5D-83C9C6AD6B26}" emma:medium="tactile" emma:mode="ink">
          <msink:context xmlns:msink="http://schemas.microsoft.com/ink/2010/main" type="inkDrawing" rotatedBoundingBox="10589,14003 11277,12344 11635,12492 10946,14152" semanticType="callout" shapeName="Other">
            <msink:sourceLink direction="with" ref="{A50C1F5B-C017-4FE0-95C8-4D4055A4D4D9}"/>
          </msink:context>
        </emma:interpretation>
      </emma:emma>
    </inkml:annotationXML>
    <inkml:trace contextRef="#ctx0" brushRef="#br0">98 1643 160 0,'0'-3'75'0,"0"3"-59"0,0-4-20 16,0 4 65-1,0 4-49-15,0-4 26 0,0 0-27 16,0 0 41-16,0 0-40 0,0 0 43 0,0 0-42 16,0 0 28-16,-4 0-31 15,4 0 12-15,-4 0-16 16,0 0 16-1,-4 7-17-15,5 0 4 0,-5 3-7 16,0-3 2-16,-8 14-3 16,4-4-3-1,-7 11 1-15,3-4 4 16,-7 18-3-16,3-11 6 16,1 29-5-16,-1-8 6 15,1 24-6-15,19-76 9 31,-8 118-8-31,0-17-1 16,4 0 0-16,0-18 32 16,0-3-26-16,0-10 21 0,-3-1-21 15,-1-13 10-15,-8-4-12 0,0-7-1 16,-15-3-2-16,4-7-2 16,-8-1 1-16,3-2-1 15,-15 2 0-15,12-6-3 16,-16 4 2-16,8-5 4 0,-11 5-3 15,7-8-8-15,0 0 6 16,8-3 1-16,3-4 1 31,9-3-59-31,4 0 46 16,3-3-208-16,20-11 171 16,0 0-227-16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2.4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C1F8B63-7037-4371-9EC0-99D87B744DAB}" emma:medium="tactile" emma:mode="ink">
          <msink:context xmlns:msink="http://schemas.microsoft.com/ink/2010/main" type="inkDrawing"/>
        </emma:interpretation>
      </emma:emma>
    </inkml:annotationXML>
    <inkml:trace contextRef="#ctx0" brushRef="#br0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37.37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F0AD6CD-4948-4D45-9BD3-E864F7B7094F}" emma:medium="tactile" emma:mode="ink">
          <msink:context xmlns:msink="http://schemas.microsoft.com/ink/2010/main" type="writingRegion" rotatedBoundingBox="4004,949 4962,949 4962,1304 4004,1304"/>
        </emma:interpretation>
      </emma:emma>
    </inkml:annotationXML>
    <inkml:traceGroup>
      <inkml:annotationXML>
        <emma:emma xmlns:emma="http://www.w3.org/2003/04/emma" version="1.0">
          <emma:interpretation id="{58034B90-4798-4650-8EEC-C8EC0D5E6FA8}" emma:medium="tactile" emma:mode="ink">
            <msink:context xmlns:msink="http://schemas.microsoft.com/ink/2010/main" type="paragraph" rotatedBoundingBox="4004,949 4962,949 4962,1304 4004,1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52B1ED-C834-4A75-82A3-F219D8BBA7C7}" emma:medium="tactile" emma:mode="ink">
              <msink:context xmlns:msink="http://schemas.microsoft.com/ink/2010/main" type="line" rotatedBoundingBox="4004,949 4962,949 4962,1304 4004,1304"/>
            </emma:interpretation>
          </emma:emma>
        </inkml:annotationXML>
        <inkml:traceGroup>
          <inkml:annotationXML>
            <emma:emma xmlns:emma="http://www.w3.org/2003/04/emma" version="1.0">
              <emma:interpretation id="{1335D8EC-C4E6-42B2-9900-F688C03D29E7}" emma:medium="tactile" emma:mode="ink">
                <msink:context xmlns:msink="http://schemas.microsoft.com/ink/2010/main" type="inkWord" rotatedBoundingBox="4004,947 4962,950 4961,1305 4003,1302">
                  <msink:destinationLink direction="with" ref="{783F9A78-3296-470B-9960-9446C0AD02B8}"/>
                  <msink:destinationLink direction="with" ref="{A9C21D2F-257C-4305-906F-33E09C3BE6FC}"/>
                </msink:context>
              </emma:interpretation>
              <emma:one-of disjunction-type="recognition" id="oneOf0">
                <emma:interpretation id="interp0" emma:lang="en-US" emma:confidence="0">
                  <emma:literal>at</emma:literal>
                </emma:interpretation>
                <emma:interpretation id="interp1" emma:lang="en-US" emma:confidence="0">
                  <emma:literal>(4</emma:literal>
                </emma:interpretation>
                <emma:interpretation id="interp2" emma:lang="en-US" emma:confidence="0">
                  <emma:literal>Ins</emma:literal>
                </emma:interpretation>
                <emma:interpretation id="interp3" emma:lang="en-US" emma:confidence="0">
                  <emma:literal>Ice</emma:literal>
                </emma:interpretation>
                <emma:interpretation id="interp4" emma:lang="en-US" emma:confidence="0">
                  <emma:literal>Tre</emma:literal>
                </emma:interpretation>
              </emma:one-of>
            </emma:emma>
          </inkml:annotationXML>
          <inkml:trace contextRef="#ctx0" brushRef="#br0">92-12218 248 0,'-12'-11'111'0,"12"11"-87"0,-12 4-30 0,8-1 57 16,-3 1-41-16,-1-1 52 15,-4 4-46-15,0-3 17 16,-11 6-24-16,3 0 20 0,-7 4-22 15,4 0-3-15,-9 11-2 16,9-5-5 0,-1 15 2-16,5-4-33 15,11 4 27-15,0-4-116 16,12-10 96-16,0-3-236 16,4-29 201-16,0 1 10 15</inkml:trace>
          <inkml:trace contextRef="#ctx0" brushRef="#br0" timeOffset="253.2584">-96-12295 324 0,'-15'11'148'0,"15"-11"-117"0,-24 7-39 15,20-4 64-15,-11-3-46 16,3 0 28-16,-12 0-28 0,5 0-6 31,-16 4-1-31,7-1-3 0,-11 7 0 16,8-3-3-16,-4 11 2 15,3-1-2-15,-3 4 2 0,8-4-100 16,3 15 79-16,5-5-281 16,-1-6 234-1,8-3-5-15</inkml:trace>
          <inkml:trace contextRef="#ctx0" brushRef="#br0" timeOffset="-278.6982">412-12156 200 0,'-7'-14'88'0,"3"11"-69"0,-4-4-24 0,4 3 78 16,-4 1 31 15,-19-1-75-31,-4 4 5 16,-1 4-24-16,5-1-5 15,-4 8-3-15,-12 10 12 16,15 0-10-16,5-4-16 0,3 14 10 0,1-6 2 15,3 2 0-15,4-2-56 16,4-1 45-16,1-3-165 16,7-11 136-16,0 1-152 15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31.2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F4F36BF-0A56-44FF-A1B0-A149BC24F5AD}" emma:medium="tactile" emma:mode="ink">
          <msink:context xmlns:msink="http://schemas.microsoft.com/ink/2010/main" type="writingRegion" rotatedBoundingBox="4462,5794 5506,5794 5506,7511 4462,7511"/>
        </emma:interpretation>
      </emma:emma>
    </inkml:annotationXML>
    <inkml:traceGroup>
      <inkml:annotationXML>
        <emma:emma xmlns:emma="http://www.w3.org/2003/04/emma" version="1.0">
          <emma:interpretation id="{611F2D3B-B829-4C1A-B5E5-3B48198BA341}" emma:medium="tactile" emma:mode="ink">
            <msink:context xmlns:msink="http://schemas.microsoft.com/ink/2010/main" type="paragraph" rotatedBoundingBox="4462,5794 5506,5794 5506,7511 4462,7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F0571-DB8B-47CE-8DD7-C537973529EA}" emma:medium="tactile" emma:mode="ink">
              <msink:context xmlns:msink="http://schemas.microsoft.com/ink/2010/main" type="line" rotatedBoundingBox="4462,5794 5506,5794 5506,7511 4462,7511"/>
            </emma:interpretation>
          </emma:emma>
        </inkml:annotationXML>
        <inkml:traceGroup>
          <inkml:annotationXML>
            <emma:emma xmlns:emma="http://www.w3.org/2003/04/emma" version="1.0">
              <emma:interpretation id="{55550001-43D5-4C5F-9570-2407B7FB7FDB}" emma:medium="tactile" emma:mode="ink">
                <msink:context xmlns:msink="http://schemas.microsoft.com/ink/2010/main" type="inkWord" rotatedBoundingBox="4462,5794 5506,5794 5506,7511 4462,7511">
                  <msink:destinationLink direction="with" ref="{84996FD8-924A-491B-A0B3-7A43B3FE3EB6}"/>
                </msink:context>
              </emma:interpretation>
              <emma:one-of disjunction-type="recognition" id="oneOf0">
                <emma:interpretation id="interp0" emma:lang="en-US" emma:confidence="0">
                  <emma:literal>E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272-5733 280 0,'-8'-7'125'0,"12"4"-99"0,4-4-33 0,-4 3 85 15,7 1-63-15,5-4 17 16,3-3-22-16,5-1 10 16,11-3-15-16,0 0 17 0,4-7-17 15,8-3-2 1,8 3-1-16,4 7 0 16,-1 4-1-16,1 3 2 15,-4 17-2-15,-4 1-62 0,-4 3 48 16,-8 0-147-1,-12 3 123-15</inkml:trace>
          <inkml:trace contextRef="#ctx0" brushRef="#br0" timeOffset="266.171">299-6101 312 0,'16'-18'141'0,"-1"11"-111"0,13-6-38 0,-17 9 50 0,9 1-35 0,7-1 4 16,5 4-8-16,3 0 4 31,16-3-6-31,3-1 0 0,1 1 0 0,0 3-49 15,-4-4 38-15,-8 8-115 16,-8-4 97-16,-8 3-205 16</inkml:trace>
          <inkml:trace contextRef="#ctx0" brushRef="#br0" timeOffset="546.9613">104-6341 200 0,'15'-28'92'0,"32"18"-73"0,0-4-24 0,-27 10 83 15,7-3-62-15,8 4 17 16,4 3-23-16,4-4-1 16,0 8-7-16,0-1-1 0,12-3 0 0,0 4-85 15,-12-1 66-15,-8 4-227 16</inkml:trace>
          <inkml:trace contextRef="#ctx0" brushRef="#br0" timeOffset="834.0907">-2-6807 280 0,'16'-21'128'0,"-1"4"-101"0,9-11-34 16,-5 18 57-16,20-4-41 0,8 0 2 16,8 0-7-16,8 11 0 15,3-1-3-15,8 4 2 0,5 7-2 16,-5 4-79-16,-4 2 61 16,-11 5-173-1,-8-1 146-15,-20 14-80 0</inkml:trace>
          <inkml:trace contextRef="#ctx0" brushRef="#br0" timeOffset="1031.6009">-88-7168 320 0,'16'-63'144'0,"11"35"-113"0,8-10-39 0,-15 28 19 15,27-8-10-15,19 1-12 32,12 0 9-32,4-1-232 0,16-17 183 15,-16-3-85-15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CC63774-B00B-41A6-A62A-A75BF9BC8FFC}" emma:medium="tactile" emma:mode="ink">
          <msink:context xmlns:msink="http://schemas.microsoft.com/ink/2010/main" type="writingRegion" rotatedBoundingBox="20622,9392 23502,9643 23384,10999 20504,10748"/>
        </emma:interpretation>
      </emma:emma>
    </inkml:annotationXML>
    <inkml:traceGroup>
      <inkml:annotationXML>
        <emma:emma xmlns:emma="http://www.w3.org/2003/04/emma" version="1.0">
          <emma:interpretation id="{77CD888A-6948-4529-ADCC-271B9E6B4191}" emma:medium="tactile" emma:mode="ink">
            <msink:context xmlns:msink="http://schemas.microsoft.com/ink/2010/main" type="paragraph" rotatedBoundingBox="20622,9392 23502,9643 23384,10999 20504,10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6753AA-D5C1-41D5-A047-29626FC6F88B}" emma:medium="tactile" emma:mode="ink">
              <msink:context xmlns:msink="http://schemas.microsoft.com/ink/2010/main" type="line" rotatedBoundingBox="20622,9392 23502,9643 23384,10999 20504,10748"/>
            </emma:interpretation>
          </emma:emma>
        </inkml:annotationXML>
        <inkml:traceGroup>
          <inkml:annotationXML>
            <emma:emma xmlns:emma="http://www.w3.org/2003/04/emma" version="1.0">
              <emma:interpretation id="{9A0096C3-3A9E-46C0-8D2F-A0C1C05A323E}" emma:medium="tactile" emma:mode="ink">
                <msink:context xmlns:msink="http://schemas.microsoft.com/ink/2010/main" type="inkWord" rotatedBoundingBox="20622,9392 23502,9643 23384,10999 20504,10748">
                  <msink:destinationLink direction="with" ref="{FF44865C-19C0-4FBC-8995-9558D89FDE8E}"/>
                  <msink:destinationLink direction="with" ref="{080CACA0-75BF-4456-A468-F851B315D4DA}"/>
                  <msink:destinationLink direction="with" ref="{EC8ACFAA-E31C-4F2F-A6CD-A41E070A48A6}"/>
                  <msink:destinationLink direction="with" ref="{CA7B1AD9-7CFF-454D-B3CE-FD579A3C6949}"/>
                </msink:context>
              </emma:interpretation>
              <emma:one-of disjunction-type="recognition" id="oneOf0">
                <emma:interpretation id="interp0" emma:lang="en-US" emma:confidence="0">
                  <emma:literal>ZEP</emma:literal>
                </emma:interpretation>
                <emma:interpretation id="interp1" emma:lang="en-US" emma:confidence="0">
                  <emma:literal>2EP</emma:literal>
                </emma:interpretation>
                <emma:interpretation id="interp2" emma:lang="en-US" emma:confidence="0">
                  <emma:literal>{EP</emma:literal>
                </emma:interpretation>
                <emma:interpretation id="interp3" emma:lang="en-US" emma:confidence="0">
                  <emma:literal>REP</emma:literal>
                </emma:interpretation>
                <emma:interpretation id="interp4" emma:lang="en-US" emma:confidence="0">
                  <emma:literal>PEP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T" name="resolution" value="1" units="1/dev"/>
        </inkml:channelProperties>
      </inkml:inkSource>
      <inkml:timestamp xml:id="ts0" timeString="2016-01-10T03:23:22.00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95D6549-94FC-4F24-A131-790F73B3A506}" emma:medium="tactile" emma:mode="ink">
          <msink:context xmlns:msink="http://schemas.microsoft.com/ink/2010/main" type="writingRegion" rotatedBoundingBox="24212,13121 24380,13121 24380,13475 24212,13475"/>
        </emma:interpretation>
      </emma:emma>
    </inkml:annotationXML>
    <inkml:traceGroup>
      <inkml:annotationXML>
        <emma:emma xmlns:emma="http://www.w3.org/2003/04/emma" version="1.0">
          <emma:interpretation id="{E2B546A0-09B5-447B-AA87-D05F40F55046}" emma:medium="tactile" emma:mode="ink">
            <msink:context xmlns:msink="http://schemas.microsoft.com/ink/2010/main" type="paragraph" rotatedBoundingBox="24212,13121 24380,13121 24380,13475 24212,13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008311-09F9-49B9-8128-0C5E415471D2}" emma:medium="tactile" emma:mode="ink">
              <msink:context xmlns:msink="http://schemas.microsoft.com/ink/2010/main" type="line" rotatedBoundingBox="24212,13121 24380,13121 24380,13475 24212,13475"/>
            </emma:interpretation>
          </emma:emma>
        </inkml:annotationXML>
        <inkml:traceGroup>
          <inkml:annotationXML>
            <emma:emma xmlns:emma="http://www.w3.org/2003/04/emma" version="1.0">
              <emma:interpretation id="{0D124386-D96D-4223-90BC-00AE6679F100}" emma:medium="tactile" emma:mode="ink">
                <msink:context xmlns:msink="http://schemas.microsoft.com/ink/2010/main" type="inkWord" rotatedBoundingBox="24212,13121 24380,13121 24380,13475 24212,13475">
                  <msink:destinationLink direction="with" ref="{080CACA0-75BF-4456-A468-F851B315D4DA}"/>
                </msink:context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^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13288 4030 0,'-125'-264'47,"125"264"-32,0 0-15,0 0 0,-27-90 16,43 90-1,-1 0-15,-3 49 16,-8-39 0,-4 0-16,-8-3 15,0-3 1,0 3-16,8-7 0,0 0 16,67 108-1,-28-53 1,0 25-16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3.4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5AC0335-95DF-4A7D-B5C7-8F8CB8A8B420}" emma:medium="tactile" emma:mode="ink">
          <msink:context xmlns:msink="http://schemas.microsoft.com/ink/2010/main" type="writingRegion" rotatedBoundingBox="22834,12849 23285,14075 22374,14410 21923,13184"/>
        </emma:interpretation>
      </emma:emma>
    </inkml:annotationXML>
    <inkml:traceGroup>
      <inkml:annotationXML>
        <emma:emma xmlns:emma="http://www.w3.org/2003/04/emma" version="1.0">
          <emma:interpretation id="{C4ACF871-7F3E-4635-BB0F-F0BCD6496137}" emma:medium="tactile" emma:mode="ink">
            <msink:context xmlns:msink="http://schemas.microsoft.com/ink/2010/main" type="paragraph" rotatedBoundingBox="22834,12849 23285,14075 22374,14410 21923,1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523B3F-0C83-4FEA-9F65-76D08E3F6EA4}" emma:medium="tactile" emma:mode="ink">
              <msink:context xmlns:msink="http://schemas.microsoft.com/ink/2010/main" type="line" rotatedBoundingBox="22834,12849 23285,14075 22374,14410 21923,13184"/>
            </emma:interpretation>
          </emma:emma>
        </inkml:annotationXML>
        <inkml:traceGroup>
          <inkml:annotationXML>
            <emma:emma xmlns:emma="http://www.w3.org/2003/04/emma" version="1.0">
              <emma:interpretation id="{EDFFC891-6E0F-4150-90CF-75E1AEDF4D13}" emma:medium="tactile" emma:mode="ink">
                <msink:context xmlns:msink="http://schemas.microsoft.com/ink/2010/main" type="inkWord" rotatedBoundingBox="22834,12849 23285,14075 22374,14410 21923,13184"/>
              </emma:interpretation>
              <emma:one-of disjunction-type="recognition" id="oneOf0">
                <emma:interpretation id="interp0" emma:lang="en-US" emma:confidence="0">
                  <emma:literal>00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Ooo</emma:literal>
                </emma:interpretation>
                <emma:interpretation id="interp3" emma:lang="en-US" emma:confidence="0">
                  <emma:literal>oof</emma:literal>
                </emma:interpretation>
                <emma:interpretation id="interp4" emma:lang="en-US" emma:confidence="0">
                  <emma:literal>ooo</emma:literal>
                </emma:interpretation>
              </emma:one-of>
            </emma:emma>
          </inkml:annotationXML>
          <inkml:trace contextRef="#ctx0" brushRef="#br0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2.63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12DC0D2-3948-40B6-B380-B4B1E1ECCE7A}" emma:medium="tactile" emma:mode="ink">
          <msink:context xmlns:msink="http://schemas.microsoft.com/ink/2010/main" type="writingRegion" rotatedBoundingBox="13277,6390 18318,10129 17831,10785 12791,7045">
            <msink:destinationLink direction="with" ref="{129710FE-0C11-47C3-A05F-580F432458C1}"/>
          </msink:context>
        </emma:interpretation>
      </emma:emma>
    </inkml:annotationXML>
    <inkml:traceGroup>
      <inkml:annotationXML>
        <emma:emma xmlns:emma="http://www.w3.org/2003/04/emma" version="1.0">
          <emma:interpretation id="{E8FF54F0-8D7D-481C-8CE4-AE5D7D57E4D1}" emma:medium="tactile" emma:mode="ink">
            <msink:context xmlns:msink="http://schemas.microsoft.com/ink/2010/main" type="paragraph" rotatedBoundingBox="13277,6390 18318,10129 17831,10785 12791,7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D63720-5D9C-46D5-ADBF-AB0C9857A0DF}" emma:medium="tactile" emma:mode="ink">
              <msink:context xmlns:msink="http://schemas.microsoft.com/ink/2010/main" type="line" rotatedBoundingBox="13277,6390 18318,10129 17831,10785 12791,7045"/>
            </emma:interpretation>
          </emma:emma>
        </inkml:annotationXML>
        <inkml:traceGroup>
          <inkml:annotationXML>
            <emma:emma xmlns:emma="http://www.w3.org/2003/04/emma" version="1.0">
              <emma:interpretation id="{D21DABDA-FE38-4319-ABBE-7B14694ECF83}" emma:medium="tactile" emma:mode="ink">
                <msink:context xmlns:msink="http://schemas.microsoft.com/ink/2010/main" type="inkWord" rotatedBoundingBox="15501,7995 17285,9378 16893,9884 15109,8501">
                  <msink:destinationLink direction="with" ref="{473D999C-E07B-487D-8CF4-AC3B9B7AB58E}"/>
                  <msink:destinationLink direction="with" ref="{EC890441-9DA1-4D03-9E5C-7811EC0C5182}"/>
                  <msink:destinationLink direction="with" ref="{12BC8CF9-140C-4CB9-A7AD-33613657AC16}"/>
                  <msink:destinationLink direction="with" ref="{25AE70CD-017C-4BB6-A4DC-40462B11F781}"/>
                  <msink:destinationLink direction="with" ref="{07FBBBEC-8EFB-4DD0-8FE8-B3EF8D16945F}"/>
                </msink:context>
              </emma:interpretation>
              <emma:one-of disjunction-type="recognition" id="oneOf0">
                <emma:interpretation id="interp0" emma:lang="en-US" emma:confidence="0">
                  <emma:literal>inclinator</emma:literal>
                </emma:interpretation>
                <emma:interpretation id="interp1" emma:lang="en-US" emma:confidence="0">
                  <emma:literal>inking Ohm</emma:literal>
                </emma:interpretation>
                <emma:interpretation id="interp2" emma:lang="en-US" emma:confidence="0">
                  <emma:literal>irking Ohm</emma:literal>
                </emma:interpretation>
                <emma:interpretation id="interp3" emma:lang="en-US" emma:confidence="0">
                  <emma:literal>inking Ohms</emma:literal>
                </emma:interpretation>
                <emma:interpretation id="interp4" emma:lang="en-US" emma:confidence="0">
                  <emma:literal>inkling Ohm</emma:literal>
                </emma:interpretation>
              </emma:one-of>
            </emma:emma>
          </inkml:annotationXML>
          <inkml:trace contextRef="#ctx0" brushRef="#br0">5566 124 428 0,'0'-7'190'0,"0"7"-149"0,-4-14-52 0,4 14-8 16,-4-7 12-16,0 0-64 15,4-7 54-15,0 4-144 16,0-4 124-16,0 0-195 16</inkml:trace>
          <inkml:trace contextRef="#ctx0" brushRef="#br0" timeOffset="300.2479">5765-411 400 0,'0'7'180'0,"0"-7"-141"0,-4 13-49 16,1-9 74-16,-1 3-53 16,0 0 19-16,0 3-21 0,0 1 11 15,-4 13-15-15,0-3 14 0,-7 14-14 16,3-8 9-16,-12 22-11 31,5-7-1-31,-5 3-1 0,5-7-1 16,-1 0 0-16,5-6 0 15,-1-5 0-15,-4-2-34 16,9-8 27-16</inkml:trace>
          <inkml:trace contextRef="#ctx0" brushRef="#br0" timeOffset="761.5589">5511 117 260 0,'-4'0'115'0,"4"0"-91"0,0 3-30 0,0-3 113 16,0 0-85-16,0 0 48 15,4 4-50-15,0-1 27 16,4 1-35-16,0-1 8 0,11 4-14 15,-3 0 10-15,7 4-12 16,-3-1-2-16,15 11-1 16,-7-4-1-1,7 4 0-15,-4-4 0 16,4 1 0-16,-7-4-79 16,-5-7 62-16,-3-4-184 15,-9-10 154-15,-3 0-212 16</inkml:trace>
          <inkml:trace contextRef="#ctx0" brushRef="#br0" timeOffset="1061.5945">5750-370 316 0,'8'7'141'0,"-8"-7"-111"0,3 18-38 0,-3-15 87 32,4 14-64-32,0-3 31 15,8 11-33-15,0-4 26 0,-1 13-30 0,1-6 19 0,4 21-21 16,-1-11 2-16,5 7-7 31,-4-7 2-31,3 1-3 0,-3-5-15 16,-1 5 12-16,1-8-124 15,-4-7 99-15,-4-3-251 16,-8-14 213-16,0-3-84 16</inkml:trace>
          <inkml:trace contextRef="#ctx0" brushRef="#br0" timeOffset="2330.8978">5691 6 244 0,'-4'20'111'0,"4"-20"-87"0,-4 25-30 0,4-18 77 16,0 0-57-16,0 0 45 15,4 7-43-15,0-1 2 16,4 5-12-16,-4-1-1 0,4 4-4 0,-1-4 5 0,1 8-5 16,-4-4 11-16,0-11-9 15,0 0-4-15,-4-20 1 16,0 3-25-16,0-28 19 16,0 4-6-16,0-11 8 15,0 4 6-15,0-4-2 31,0-24 14-31,0 39-10 0,0 2 34 16,-4 8-29-16,4 3 13 16,-4 7-16-16,0 0 13 15,0 11-14-15,0-1 9 16,1 11-11-16,-1-4 13 16,0 18-12-16,0-4 0 15,0 8-2-15,0-4-2 0,4 3 1 16,0-7-1-16,0-3 0 15,0 0-3-15,4-11 2 16,0 1-5-16,0-15 5 16,0 1-20-16,0-25 17 15,-1 4-10-15,1-11 10 0,0 7-9 32,-4-7 10-32,0 8 1 0,0 2 2 15,0 4 11-15,0 11-9 16,0 0 5-16,0 10-5 0,0 0 5 15,0 13-6-15,0-2 0 0,4 20 0 16,0-3-1-16,16 10 0 31,7 21 8-31,-11-24-6 0,-5-4 16 16,5-3-14-16,-4-4 10 16,-1-10-11-16,-3 0 10 15,-4-17-10-15,0 3-7 0,-4-18 4 16,0 4-4-16,-8-24 3 15,0 3 4-15,-3-6-3 16,3 3-2-16,0 3 1 16,0 3 1-16,0 8 0 15,1 3 2-15,3 11-1 16,0-1 2-16,0 18-2 16,4-3 5-16,4 13-5 15,0-3 9-15,0 17-8 0,0-3-9 31,3 7 5-31,-3-7 7 0,-4 0-5 16,0-4-4-16,0-7 3 16,0 1-6-16,-8-18 6 15,5 0-11-15,-5-18 9 0,0 4-1 16,0-27 2-16,0 6 2 31,0 4 0-31,5 3 2 0,-1-7-1 0,0 7 5 16,0 25-5-16,0-1 11 15,4 15-9-15,0-1-1 16,4 21-1-16,0-3-7 16,11 11 5-16,-3-5 6 15,4 8-5-15,-5-7 10 16,1 0-8 0,0-8 10-16,-4-9-9 15,0-4 10-15,-8-14-10 16,0 0-4-16,-12-18 1 15,4 1-14-15,-8-21 11 16,5 6-39-16,-9-6 33 0,4 7-2 16,-3-7 7-16,3 3-5 15,1 7 6-15,-1 7 5 0,4 11-2 16,1 3 0-16,3 14 1 16,4-4-1-16,4 8 0 15,0-1-3 1,4 14 2-16,0-3 1 0,0 0 0 15,-1-4 2-15,5 1-1 16,-4-4-87-16,0-4 67 0,0 1-268 16,-4-25 222-16,0 3-86 15</inkml:trace>
          <inkml:trace contextRef="#ctx0" brushRef="#br0" timeOffset="-2047.1163">4119-1054 176 0,'12'41'78'0,"-12"-41"-61"0,12 14-21 0,-12-10 140 16,7 6-108-16,-3-3 33 0,12 7-42 15,11 7-16-15,-3-4-1 16,-5 1-89-16,-7-8 68 0,-4-3-259 16,0-4 215-1,0 1 19-15</inkml:trace>
          <inkml:trace contextRef="#ctx0" brushRef="#br0" timeOffset="-1847.6306">4483-790 36 0,'8'-14'16'0,"-8"14"-13"0,7 24-3 0,-7-17 82 0,0 4-65 31,0-1-16-31,8 7 2 16,-4-3-2-16,4 0-1 0,-4 0 23 15,0 0-18-15,0-4 1 16,0-6-4-16,0-1-136 15</inkml:trace>
          <inkml:trace contextRef="#ctx0" brushRef="#br0" timeOffset="-557.1056">5003-933 304 0,'8'4'134'0,"-8"-4"-105"0,11 14-37 0,-11-11 101 0,8 4-75 16,0 0 41-16,8 7-43 31,-1-4 36-31,17 29-39 0,-5-8 24 0,20 17-27 16,-8-9 20-16,12 9-23 15,-8-6 8-15,4 10-11 16,-8-7 3-16,4-3-5 16,-8-7 5-16,0 10-6 0,-3-7 6 0,-1 0-6 31,-8-6 0-31,1-4 0 0,-5-8-66 15,-3-2 51-15,-4-4-171 16,-4-7 142-16,-1 0-326 16</inkml:trace>
          <inkml:trace contextRef="#ctx0" brushRef="#br0" timeOffset="-898.3604">5019-856 340 0,'0'0'154'0,"0"0"-121"0,-4 3-42 0,0 1 111 15,0-1-82-15,0 1 18 16,0 13-26-16,0-3 3 16,-8 7-11-16,1 0 26 0,-9 3-23 15,4-3 36-15,-11 14-33 16,4-8 4-1,-1 1-9-15,1-4-1 16,3-3-3-16,4-3 5 16,5-1-5-16,-1-3-3 15,8-4 2-15,0 1 0 16,4-4 0-16,0-4-3 16,4 4 2-16,0 0 1 15,4 0 0-15,0-3 0 16,3 6 0-16,1-3 0 0,8 7 0 15,-5 0-3-15,13 7 2 16,-5-4 4-16,8 4-3 16,-3-4 3-16,7 14-2 15,-8-3 2-15,12 4-2 16,-7-5-3-16,11 5 1 16,-8-5 4-16,4-2-3 0,-4-4 9 15,-4 0-7-15,-3-4-29 0,-5-3 22 16,-3 0-95-16,-8-4 78 15,-1-3-238-15,-7-10 200 16,0-1-193 0</inkml:trace>
          <inkml:trace contextRef="#ctx0" brushRef="#br0" timeOffset="-125.6568">5429-74 216 0,'4'-7'98'0,"-4"7"-77"0,4 7-26 0,-4-4 123 0,0 4-94 16,0 0 70-16,4 3-69 16,0 1 3-16,4 10-19 15,-1-4-1-15,5 1-6 0</inkml:trace>
          <inkml:trace contextRef="#ctx0" brushRef="#br0" timeOffset="9404.6812">5711-286 204 0,'4'-46'92'0,"-4"46"-73"0,3 0-24 0,-3 0 69 0,0 4-51 15,0-1 57-15,4 4-53 16,0-3 20-16,4 10-26 15,-4-4 7-15,12 21-13 0,-1-3 8 16,9 24-10-16,-5-10 16 16,5 10-15-1,-5-7-4-15,5 1 0 16,-5-8 8-16,1-3-6 16,-5-4-1-16,1-7 0 15,-4-3-57-15,-4 0 44 16,-1-4-288-1,-7-17 234-15,0 0-43 0</inkml:trace>
          <inkml:trace contextRef="#ctx0" brushRef="#br0" timeOffset="9187.8864">5492 148 148 0,'7'-7'69'0,"-7"7"-55"0,8 0-18 0,-8 0 65 0,0 0-49 16,0 0 38-16,4 0-37 15,0 0 40-15,4 4-40 16,0-4 39-16,3 3-39 0,5 1 33 15,0-1-35-15,-5 1 20 16,9 3-23-16,-4-1-1 16,7 5-5-1,-3-1-4-15,11-3 1 16,-4 0 9-16,1-3-6 16,-5-1 5-16,-3 1-6 15,-1-1 25-15,-11-3-20 16,0 0 1-16,-16-3-5 15,0-1-2-15,-11-6 1 16,3-1-41-16,-7-16 32 0,3 2-37 16,-7 1 34-16,3 3-11 0,5 4 15 15,3 3-4-15,4 3 8 16,4 1-1-16,12 13 3 16,-4 1 18-16,12 6-14 15,0-3 16-15,15 7-14 16,-3-3 17-16,11 2-17 0,-4 1 4 15,4 0-7-15,-7-3 8 16,-1-1-8-16,4 1 10 16,-15-8-9-16,-4 0 7 15,-12-6-7-15,0 3-2 16,-24-10 0-16,5-1-55 31,-5-6 43-31,5 3-27 0,-5-10 27 16,5 3 4-16,-1 3 4 15,5 1-3-15,3 3 5 16,4 4-8-16,4-1 6 16,0 4 8-16,8 4-5 15,-4-1-2-15,4 1 2 16,0-1 3-16,12 1-3 0,-5-1 3 16,5-3-2-16,-4 0 2 0,-1-10-2 15,1 3-15 1,-8 0 12-16,0 0-6 0,-12 0 6 15,0 4 4-15,-3 3-2 16,-1 0 26-16,-4 14-21 31,4 0 30-31,-3 3-27 0,3 1-1 16,-4 10-4-16,5-4 3 16,-5 11-5-16,4-4 3 15,1 1-3-15,-1-5-3 16,4-2 1-16,0-4-5 15,8-7 5-15,0-4-17 16,4-13 14-16,0-1-18 0,4-10 17 16,0 4-4-16,7-11 7 15,-3 7-5 1,12-13 6-16,-5 2 3 0,1 15-2 0,-5 3 12 16,-3 4-10-16,-4-1 36 15,-12-3-29-15,0 4 24 16,-4 20-24-16,0-3 14 15,-3 11-17-15,-1-4 6 0,-8 10-9 16,5-3 12-16,-13 10-11 16,5-3 9-16,-5 7-10 15,5-8-7-15,0 8 4 16,3-4 2-16,0-3-2 31,9-7-5-31,3-7 4 0,0-4-3 16,4-10 3-16,0 0-13 15,4-3 11-15,0-1-25 16,-4-2 22-16,0 2-12 16,1-3 14-16,-1 4-1 15,-4-4 3-15,0 3-1 16,0 1 2-16,0-1 1 0,1 4 0 16,-1 0-9-16,4 4 7 15,0-1-4-15,8 1 4 16,-4-1 1-16,12 4 1 15,-1 0 14-15,9 0-11 16,-5 0 21-16,13 3-18 16,-1 1 8-1,4 6-10-15,-3-3 15 16,15-4-15-16,-4 1 10 0,8-11-11 16,-8 0 4-16,0 10-5 15,-8 1 13-15,-3-8-11 16,-5 1 17-16,-7 3-16 15,-1-4 9-15,-11-6-10 16,0-1-2-16,-15-3-1 0,3 0 4 16,-24-7-4-16,9 4-25 15,-8-4 19-15,3 0 4 16,-3 0 0-16,4 4-7 16,3-1 6-16,5 1-7 15,7 7 6-15,0-1-1 16,12 4 3-1,0 0-5-15,12 4 5 16,-4-1 0-16,19 7 1 16,-3-3 0-16,7 4 0 15,-4-4 0-15,5 0 0 16,-5 0 11-16,-4 0-9 16,1-4 3-16,-9 1-4 15,-3-1 5-15,-8-3-5 0,0 0-53 16,-12-10 41-16,4 3-120 0,-19-25 101 15,3 5-198 1,-11-19 175-16,8 8-84 16</inkml:trace>
          <inkml:trace contextRef="#ctx0" brushRef="#br0" timeOffset="424.9956">5492 141 160 0,'0'0'72'0,"0"0"-57"0,0 4-19 15,0-1-64-15,0 1 52 16,0-1-92-16</inkml:trace>
          <inkml:trace contextRef="#ctx0" brushRef="#br0" timeOffset="-348201.6741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-350588.0181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  <inkml:trace contextRef="#ctx0" brushRef="#br0" timeOffset="-2832.5189">2043-2841 184 0,'12'42'85'0,"-8"-25"-67"0,19 11-23 0,-19-18 8 16,8 4-4-16,-1 4-195 16</inkml:trace>
          <inkml:trace contextRef="#ctx0" brushRef="#br0" timeOffset="-2670.1645">2465-2532 64 0,'35'11'32'0,"-23"-4"-25"0,8 7-8 16,-12-7 22-16,-1 3-17 16,9 0-62-16,0 1 46 15,-1-4-25-15</inkml:trace>
          <inkml:trace contextRef="#ctx0" brushRef="#br0" timeOffset="-2447.3904">3032-2031 244 0,'8'28'111'0,"-8"-28"-87"0,16 38-30 0,-12-24-60 15,3 3 50-15,1 8 6 16,0-1 5-16,0-3 5 15,7 3 0-15,9-3-115 16,-1 3 90-16,-3-3-67 0</inkml:trace>
          <inkml:trace contextRef="#ctx0" brushRef="#br0" timeOffset="-2252.4463">3580-1430 276 0,'19'28'125'0,"-19"-28"-99"0,39 31-33 0,-23-20 9 15,3 6-3-15,1 0-3 16,3 1 3-16,5-4-78 16,-5 0 62-16,-3-4-204 15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28.93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83F9A78-3296-470B-9960-9446C0AD02B8}" emma:medium="tactile" emma:mode="ink">
          <msink:context xmlns:msink="http://schemas.microsoft.com/ink/2010/main" type="inkDrawing" rotatedBoundingBox="4659,1805 6651,1604 6659,1685 4667,1887" semanticType="underline" shapeName="Other">
            <msink:sourceLink direction="with" ref="{1335D8EC-C4E6-42B2-9900-F688C03D29E7}"/>
          </msink:context>
        </emma:interpretation>
      </emma:emma>
    </inkml:annotationXML>
    <inkml:trace contextRef="#ctx0" brushRef="#br0">111-11419 208 0,'4'4'92'0,"-4"-4"-73"0,0 6-24 0,0-2 53 16,0-4-39-16,0 0 30 16,0 3-29-16,0-3 9 15,0 0-13-15,0 0 10 0,12 0-12 16,0 0 6-16,7 0-7 0,-3 0 6 16,11-3-6-16,-3-1 6 15,15-6-6-15,16 0 6 16,-5-4-6-16,1 0 18 15,0 3-17-15,8 1 33 0,3 3-29 16,5 4 20-16,-1-1-21 31,-15 1 16-31,12 6-18 0,3-3 12 16,1 0-12-16,7 7 8 16,4-3-10-16,4-1 7 15,-7-3-7-15,-9-3 15 16,-3-4-14-16,-5-7 7 15,1 0-8-15,3 3 12 16,1-3-11-16,-4 1 3 0,-9 2-5 16,-3 1 2-16,-4 3-3 15,-4 0 5-15,-3 0-5 16,-5 0 3-16,-4 3-3 16,-3 1-1-16,-1-1 1 0,-3 1 7 15,-1 3-6-15,-3-4-32 31,-4 1 24-31,-8 0-124 16,-4-1 101-16,-20-3-384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31.2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9C21D2F-257C-4305-906F-33E09C3BE6FC}" emma:medium="tactile" emma:mode="ink">
          <msink:context xmlns:msink="http://schemas.microsoft.com/ink/2010/main" type="inkDrawing" rotatedBoundingBox="4688,1868 6634,2102 6573,2612 4626,2377" semanticType="underline" shapeName="Other">
            <msink:sourceLink direction="with" ref="{1335D8EC-C4E6-42B2-9900-F688C03D29E7}"/>
          </msink:context>
        </emma:interpretation>
      </emma:emma>
    </inkml:annotationXML>
    <inkml:trace contextRef="#ctx0" brushRef="#br0">209-11367 120 0,'0'11'55'0,"0"-11"-43"0,-23 20-15 0,19-16 54 16,0 6-41 0,0-3 39-16,-4 4-36 15,0-1 23-15,0 1-26 16,1-1 17-16,-1 4-20 0,0-4 7 16,4 8-10-16,0-4 6 15,4 7-7-15,0-4 6 0,12 7-6 16,0-3 15-16,7 3-14 15,-3-3 18-15,11 4-17 16,-3-5 15-16,7 22-15 16,-4-4 17-16,5-3-17 15,-5-4 7-15,12-3-9 0,-8-3 9 16,20-8-9-16,-8-3 16 16,20-7-15-16,-8-4 15 15,7-10-14-15,-11 4 0 0,11-8-3 16,-7 1 4-16,23-4-5 15,-15 4 6-15,11-1-6 16,-7 1 11-16,-1-1-9 16,-7 4 7-16,3-3-7 15,-7 0 6-15,12-1-6 32,-9 1 4-32,5 3-6 0,-8 0 9 15,-1 0-8-15,-7 3 2 16,-4 4-3-16,-4 0 8 15,-3 4-7-15,-5-1-1 16,-4 1 0-16,-3-4 7 16,-1 0-6-16,-3 0-1 15,-5-4 0-15,1 1-41 0,-4-4 32 16,-1 0-112 0,1 0 92-16,-4 4-221 15,4 3 191-15,-1 0-90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8552F0C-AC6D-41A0-A0C0-398BBB45F9EC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3F9001A2-744D-4316-A574-DF8CBC99D53D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8.76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5C47A28-2239-4ACC-BCBF-ADC8C65C527B}" emma:medium="tactile" emma:mode="ink">
          <msink:context xmlns:msink="http://schemas.microsoft.com/ink/2010/main" type="writingRegion" rotatedBoundingBox="10931,9648 12512,10287 12225,10996 10644,10357"/>
        </emma:interpretation>
      </emma:emma>
    </inkml:annotationXML>
    <inkml:traceGroup>
      <inkml:annotationXML>
        <emma:emma xmlns:emma="http://www.w3.org/2003/04/emma" version="1.0">
          <emma:interpretation id="{0B57FAF9-3F66-47E8-A3CA-E60ABB6B9385}" emma:medium="tactile" emma:mode="ink">
            <msink:context xmlns:msink="http://schemas.microsoft.com/ink/2010/main" type="paragraph" rotatedBoundingBox="10931,9648 12512,10287 12225,10996 10644,103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57AE77-B6E5-44B6-91E5-860714911942}" emma:medium="tactile" emma:mode="ink">
              <msink:context xmlns:msink="http://schemas.microsoft.com/ink/2010/main" type="line" rotatedBoundingBox="10931,9648 12512,10287 12225,10996 10644,10357"/>
            </emma:interpretation>
          </emma:emma>
        </inkml:annotationXML>
        <inkml:traceGroup>
          <inkml:annotationXML>
            <emma:emma xmlns:emma="http://www.w3.org/2003/04/emma" version="1.0">
              <emma:interpretation id="{F5B24667-7547-451C-BB44-5A08C3A3EBD0}" emma:medium="tactile" emma:mode="ink">
                <msink:context xmlns:msink="http://schemas.microsoft.com/ink/2010/main" type="inkWord" rotatedBoundingBox="10931,9648 12512,10287 12225,10996 10644,10357">
                  <msink:destinationLink direction="with" ref="{717756F2-28CC-4318-884B-F59BFFDE35D7}"/>
                  <msink:destinationLink direction="with" ref="{B1D7FF9A-6D39-44E0-9980-B976D37C9775}"/>
                </msink:context>
              </emma:interpretation>
              <emma:one-of disjunction-type="recognition" id="oneOf0">
                <emma:interpretation id="interp0" emma:lang="en-US" emma:confidence="0">
                  <emma:literal>S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☹</emma:literal>
                </emma:interpretation>
              </emma:one-of>
            </emma:emma>
          </inkml:annotationXML>
          <inkml:trace contextRef="#ctx0" brushRef="#br0">-356-734 224 0,'0'-7'101'0,"0"7"-79"0,8-21-28 0,-8 18 105 16,16-8-79-16,-4 1 63 0,7 10-61 31,1 0 4-31,11-14-17 0,-4 3-7 0,12 8 0 0,-3 0-2 16,3 16 0-16,-8 1 2 15,4 4-1-15,-7-1-45 16,-5 4 34-16,-3-4-201 16,-13 18 164-16,1-11-155 15</inkml:trace>
          <inkml:trace contextRef="#ctx0" brushRef="#br0" timeOffset="-470.1992">-148-863 196 0,'-24'-10'88'0,"24"10"-69"0,-27 10-24 0,23-6 89 15,-12 10-67-15,5 0 50 0,-9 3-49 16,4-3 23-16,-3 17-30 16,3-7 45-16,4 39-43 0,5-14 39 15,18 27-39-15,1-13 21 16,23 17-24-16,-3-14 5 15,14 0-11-15,-6-11 15 16,10-16-15-16,-7-8 35 0,8-24-30 16,-8-4 7-16,-4-31-11 15,-3 4 0-15,-13-28-4 16,-3 7-6-16,-20-14 4 16,0 10-70-16,-12-7 56 15,0 11-130-15,-11 4 111 16,3 6-128-1,-7 11 122-15,3 3-207 16</inkml:trace>
          <inkml:trace contextRef="#ctx0" brushRef="#br0" timeOffset="485.352">-477-1036 300 0,'8'-7'134'0,"-8"7"-105"0,31-4-37 0,-27 4 89 16,16 11-65-16,-5-1 36 15,24-10-37-15,1 0 2 0,7 3-12 32,-8 1-3-32,8 24-1 0,-8-4 4 0,4 7-4 15,-4-3-78-15,-4 14 60 0,8 20-142 16,-24-13 121-16,-3-11-210 16</inkml:trace>
          <inkml:trace contextRef="#ctx0" brushRef="#br0" timeOffset="764.049">-367-884 296 0,'4'-104'134'0,"-4"104"-105"0,7-52-37 0,-7 45 103 16,20-3-76-16,-8-1 5 0,11 8-16 16,-3-1 2-16,15 22-7 15,-4-4-2-15,8 6 0 0,-4-2 1 32,5 10-1-32,-5-4-79 0,0 14 61 15,-8-7-209-15,-3 8 174 16,-5-8-113-1</inkml:trace>
          <inkml:trace contextRef="#ctx0" brushRef="#br0" timeOffset="231.8554">-406-804 364 0,'19'35'161'0,"-19"-35"-127"0,24-62-43 0,-21 55 83 15,25 0-60-15,-9 3-2 16,21 1-7-16,-5-1-2 16,8-3-2-16,-8 0-1 0,4 25 1 15,-8-4-46-15,1 7 35 32,-9-4-103-32,-7 11 87 0,-1-4-297 15</inkml:trace>
          <inkml:trace contextRef="#ctx0" brushRef="#br0" timeOffset="2025.8612">106-616 220 0,'8'0'98'0,"-8"0"-77"0,23-14-26 0,-19 14 97 16,16-3-73-16,-1-1 47 15,16-3-49-15,-3 4 36 16,14-4-40-16,-6 3 13 0,14 4-19 16,-7 0-7-16,28 7 1 0,-9 0 4 15,8 14-4-15,-11-3 0 16,3 13 0-16,-7-3 4 16,-4 10-4-1,-8-7-78-15,-4 14 60 16,-8-6-184-16,-8 2 154 15,1-6-159 1</inkml:trace>
          <inkml:trace contextRef="#ctx0" brushRef="#br0" timeOffset="2359.3535">211-553 228 0,'-19'-35'101'0,"19"35"-79"0,19-7-28 0,-19 7 88 16,16-7-66-16,-4 0 68 16,15-7-63-16,-3 4 31 0,15-4-37 15,-4 3-4-15,12 4-7 16,-8 0 0-16,31 11-3 15,-11-1 2 1,15 11-2-16,-11-3-6 16,-1 17 4-16,-7-4-56 0,-4 14 45 15,-8-7-100 1,-4 18 86-16,-8-7-199 16,-7-1 173-16,-5-6-48 15</inkml:trace>
          <inkml:trace contextRef="#ctx0" brushRef="#br0" timeOffset="1556.1567">82-466 176 0,'0'-14'82'16,"0"14"-65"-16,0-39-21 0,0 36 95 0,4-11-72 16,0 4 83-16,8-8-77 0,0 4 27 15,27-3-37-15,-8 3-6 0,24 4-6 16,-8 3 0-16,15 10-2 16,-11 1 13-16,31 23-10 15,-11-6 0-15,11 21-2 0,-16-7 7 16,1 20-7-1,-13-6 2 1,1 7-3-16,-8-11-96 16,-8 10 75-16,-4-9-338 15</inkml:trace>
          <inkml:trace contextRef="#ctx0" brushRef="#br0" timeOffset="3628.2946">-250-884 168 0,'4'4'78'0,"-4"-4"-61"0,-4 0-21 16,0 0 90-16,-4 0-69 15,0 0 59 1,-3 0-56-16,-1 0 37 16,-4 0-43-16,5 0 21 0,-9 3-25 15,0 1-4-15,1 3-3 16,3 0-3-16,-3 0 1 16,3 0-41-16,4 0 32 15,1-4-168-15,7-3 136 16,0 0-180-16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3.68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BA1DE6C-9A59-4C98-B058-88F65E108D9E}" emma:medium="tactile" emma:mode="ink">
          <msink:context xmlns:msink="http://schemas.microsoft.com/ink/2010/main" type="inkDrawing" rotatedBoundingBox="11679,12442 12096,14045 11881,14101 11464,12498" semanticType="callout" shapeName="Other">
            <msink:sourceLink direction="from" ref="{A50C1F5B-C017-4FE0-95C8-4D4055A4D4D9}"/>
            <msink:sourceLink direction="to" ref="{F192AD1C-6944-475A-9CBE-533766B5E3FE}"/>
          </msink:context>
        </emma:interpretation>
      </emma:emma>
    </inkml:annotationXML>
    <inkml:trace contextRef="#ctx0" brushRef="#br0">106 1744 140 0,'4'-35'65'0,"-4"35"-51"0,0 28-17 0,0-21 68 0,0-7-52 16,0 0 30-16,-4 0-32 15,4 0 22-15,0-3-24 16,0-1 31-16,0 1-30 0,0 3 31 31,0 3-30-31,0-3 8 0,4 7-13 16,0-3 15-16,3 6-16 15,1 0 12-15,16 15-12 16,-1-8-1-16,8 7-2 16,-3-3 12-16,7 11-10 15,-8-5 0-15,9 19-2 16,-9-8 15-16,4 14-13 0,-7-7 18 16,-1 21-17-1,-3-10 7-15,-5 17-9 16,-3-14-2-16,0 17 0 0,-4-10 13 15,-4 14-11-15,-4-10 15 16,0-1-13-16,0-10 11 16,-4 0-11-1,0-10-1-15,0 7-2 0,0-11-2 16,4-3 1-16,0-4-4 16,0 11 2-16,0-11 4 15,4 3-3-15,0-6-2 0,0-4 1 16,0-3-111-16,-1-10 88 15,1-4-351 1,-4-11 290-16,0-3 1 16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5821F13-40D1-47F9-AC7B-80269A190450}" emma:medium="tactile" emma:mode="ink">
          <msink:context xmlns:msink="http://schemas.microsoft.com/ink/2010/main" type="inkDrawing" rotatedBoundingBox="20436,3652 20867,3031 20902,3055 20471,3676" semanticType="callout" shapeName="Other">
            <msink:sourceLink direction="with" ref="{3E795E1D-ED03-4403-946A-9E7A5F66F9EF}"/>
          </msink:context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32.86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B35B4AF-AB69-4528-AE63-6D0FC167D55F}" emma:medium="tactile" emma:mode="ink">
          <msink:context xmlns:msink="http://schemas.microsoft.com/ink/2010/main" type="inkDrawing" rotatedBoundingBox="6476,804 6773,1471 6231,1712 5934,1045" semanticType="verticalRange" shapeName="Other">
            <msink:sourceLink direction="with" ref="{17B6A8A4-8CB5-4DF3-B854-FEF5BC1979F4}"/>
          </msink:context>
        </emma:interpretation>
      </emma:emma>
    </inkml:annotationXML>
    <inkml:trace contextRef="#ctx0" brushRef="#br0">1675-11624 192 0,'-3'-7'85'0,"3"7"-67"0,-8-7-23 0,4 7 69 15,0 0-51-15,0 0 43 32,-4-3-42-32,4-1 13 0,-4-6-20 0,1 3 10 0,-1-11-12 31,0 4 2-31,-4-27-5 0,4 3-1 0,-11-18 0 15,3 7-1-15,1-13 0 16,3 10 22-16,4-11-17 16,0 11-8-16,8 0 4 0,0 10-8 31,8 11 6-31,0 3-8 0,15 18 6 16,-3-1 2-16,23 11 1 15,-4 0 0-15,20 17 0 16,-12 1 0-16,7 13 0 15,-7-3 5-15,4 21-4 16,-8-8 6-16,4 15-6 16,-8-7 3-16,4 6-3 0,-8-6-1 15,0-4 1-15,-7-7-161 16,-5-20 126-16,-3-4-196 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32.1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13F097C-8421-4C21-83F8-8C002F988748}" emma:medium="tactile" emma:mode="ink">
          <msink:context xmlns:msink="http://schemas.microsoft.com/ink/2010/main" type="inkDrawing" rotatedBoundingBox="7744,1203 8482,2767 7215,3365 6477,1800" hotPoints="7647,1442 8086,2448 7370,3281 6931,2275" semanticType="enclosure" shapeName="Ellipse"/>
        </emma:interpretation>
      </emma:emma>
    </inkml:annotationXML>
    <inkml:trace contextRef="#ctx0" brushRef="#br0">2035-11217 192 0,'-4'-7'88'0,"4"7"-69"0,4-4-24 0,-4 4 44 15,4 4-32-15,-4-1 60 16,4 1-52-16,0-1 45 0,4 8-45 16,0-4 28-16,3 10-31 0,1 0 18 15,8 8-22-15,-5-5 21 16,16 26-22-16,-7-8 19 16,15 17-19-1,-8-6 4-15,16 10-7 0,-12-7 14 16,8 14-14-16,-7-10 10 15,3 17-11-15,-4-14 13 16,4 4-12 0,-4-8 12-16,8 1-12 0,-4-7 3 15,4 3-5-15,-4-7 8 16,4 3-8-16,-7-6 7 16,3-7-6-16,-8-7 12 15,0-11-11-15,-3 1 9 16,-5-8-10-16,-3-3 2 15,3-11-4-15,-3 4 5 0,-1-10-5 16,-3 3-3-16,0-7 2 16,-5 0 5-1,1-10-4-15,-4 3 3 0,-4-17-3 16,0 7 5-16,-8-15-5 16,4 8 3-16,-16-17-3 15,4 6-9 1,-19-28 6-16,4 15-10 15,-16-15 9-15,7 11-1 0,1 4 2 0,4 10-1 16,0 3 2-16,7 7-5 16,1 8 5-16,3 2 0 15,5 8 1-15,3 3-6 16,0 4 5 0,4-1-14-16,1 4 12 0,3 4-86 15,0 3 69-15,0 0-160 16,0 0 138-16,0 4-274 15</inkml:trace>
    <inkml:trace contextRef="#ctx0" brushRef="#br0" timeOffset="1609.2337">2215-11579 196 0,'-8'4'88'0,"8"-4"-69"0,0 0-24 0,0 0 33 16,4 0-23-16,-4 0 60 0,16 3-51 15,-1-3 51-15,17 0-48 16,-9 0 19-16,16-3-26 0,-7-1 16 16,11 1-19-16,-4-1 16 15,19 1-18-15,-7-1-2 16,23 1-1-16,-11-1 0 16,11 4-1-16,-11 0-1 15,23 7 1-15,-16-3 4 0,12 3-4 16,-11 0 6-16,3 3-6 0,24 21 31 15,-47-10-25-15,-8-3 17 16,-4 23-18-16,-8-9 31 16,-8 6-29-16,-3-3 25 15,-12 6-24-15,0-6 6 16,-16 3-11-16,0-6 6 0,-12-1-7 31,1-7 6-31,-20-6-6 16,4-1 1-16,-8-7-3 15,7 1-6-15,-14-4 4 16,7 0-3-16,-12 0 3 16,8 0-2-16,-4 0 2 15,8-1-5-15,0-2 5 16,8-1-31-16,11 4 25 0,5 0-137 16,11-3 112-16,0-1-294 15,8 1 251 1,0-1-53-16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57.72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7B6A8A4-8CB5-4DF3-B854-FEF5BC1979F4}" emma:medium="tactile" emma:mode="ink">
          <msink:context xmlns:msink="http://schemas.microsoft.com/ink/2010/main" type="writingRegion" rotatedBoundingBox="7901,2385 12085,5487 11959,5658 7774,2556">
            <msink:destinationLink direction="with" ref="{AB35B4AF-AB69-4528-AE63-6D0FC167D55F}"/>
            <msink:destinationLink direction="with" ref="{669CBD51-720E-43CD-859C-5454741898DC}"/>
            <msink:destinationLink direction="with" ref="{B9ECF19D-EC16-4E06-BDD9-944074643AD5}"/>
          </msink:context>
        </emma:interpretation>
      </emma:emma>
    </inkml:annotationXML>
    <inkml:traceGroup>
      <inkml:annotationXML>
        <emma:emma xmlns:emma="http://www.w3.org/2003/04/emma" version="1.0">
          <emma:interpretation id="{A0C6A734-1B31-48F6-8A45-B3B70242BF2C}" emma:medium="tactile" emma:mode="ink">
            <msink:context xmlns:msink="http://schemas.microsoft.com/ink/2010/main" type="paragraph" rotatedBoundingBox="7901,2385 12085,5487 11959,5658 7774,2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5A060-FA83-432A-9DE5-A33F30D2505B}" emma:medium="tactile" emma:mode="ink">
              <msink:context xmlns:msink="http://schemas.microsoft.com/ink/2010/main" type="line" rotatedBoundingBox="7901,2385 12085,5487 11959,5658 7774,2556"/>
            </emma:interpretation>
          </emma:emma>
        </inkml:annotationXML>
        <inkml:traceGroup>
          <inkml:annotationXML>
            <emma:emma xmlns:emma="http://www.w3.org/2003/04/emma" version="1.0">
              <emma:interpretation id="{407187C6-8E1C-4C5C-B3C5-92BD5F176156}" emma:medium="tactile" emma:mode="ink">
                <msink:context xmlns:msink="http://schemas.microsoft.com/ink/2010/main" type="inkWord" rotatedBoundingBox="7902,2384 12079,5496 11954,5665 7776,2553">
                  <msink:destinationLink direction="with" ref="{96D4898E-B26C-4DEA-9712-0DB97D385952}"/>
                  <msink:destinationLink direction="with" ref="{461A12FA-F109-452B-8E56-0CB52B9681EA}"/>
                </msink:context>
              </emma:interpretation>
              <emma:one-of disjunction-type="recognition" id="oneOf0">
                <emma:interpretation id="interp0" emma:lang="en-US" emma:confidence="0">
                  <emma:literal>i...</emma:literal>
                </emma:interpretation>
                <emma:interpretation id="interp1" emma:lang="en-US" emma:confidence="0">
                  <emma:literal>.... \</emma:literal>
                </emma:interpretation>
                <emma:interpretation id="interp2" emma:lang="en-US" emma:confidence="0">
                  <emma:literal>in. \</emma:literal>
                </emma:interpretation>
                <emma:interpretation id="interp3" emma:lang="en-US" emma:confidence="0">
                  <emma:literal>i....</emma:literal>
                </emma:interpretation>
                <emma:interpretation id="interp4" emma:lang="en-US" emma:confidence="0">
                  <emma:literal>... \</emma:literal>
                </emma:interpretation>
              </emma:one-of>
            </emma:emma>
          </inkml:annotationXML>
          <inkml:trace contextRef="#ctx0" brushRef="#br0">3267-10745 140 0,'0'25'62'0,"0"-25"-49"0,4 3-16 0,-4-3 7 15,0 0-4-15,0 0 5 16,0 0-4-16,0 0-5 16,8-10 3-16,-1-1 3 0,1-3-2 15,-4 4-75 1,0-4 59-16,0 4-71 16</inkml:trace>
          <inkml:trace contextRef="#ctx0" brushRef="#br0" timeOffset="200.0144">3537-10703 216 0,'4'4'98'0,"-4"-4"-77"0,7 10-26 16,-7-7 47-16,4 4-34 15,0-3 11-15,0 3-13 16,0 0-2-16,0 0-2 15,0-4-24-15,4 4 17 0,-4 0-261 16</inkml:trace>
          <inkml:trace contextRef="#ctx0" brushRef="#br0" timeOffset="384.9798">3791-10533 228 0,'4'14'101'0,"-4"-14"-79"0,8 32-28 0,-8-26 29 16,7 8-19-16,1-3 1 15,8 6-3-15,-4-3-32 16,3 0 23-16,-3-4-230 16</inkml:trace>
          <inkml:trace contextRef="#ctx0" brushRef="#br0" timeOffset="585.0494">4213-10126 268 0,'12'10'121'0,"-12"-10"-95"0,8 14-33 0,-8-10 57 16,4 3-41-16,-1 0-6 15,5 0-1-15,-4 0-5 16,4 0 2-16,0 0-86 0,0-1 68 16,-1-2-231-16</inkml:trace>
          <inkml:trace contextRef="#ctx0" brushRef="#br0" timeOffset="753.3167">4565-9737 124 0,'8'39'59'0,"-8"-39"-47"0,4 10-15 15,-4-7-103-15,0-3 83 16,0 0-18-16</inkml:trace>
          <inkml:trace contextRef="#ctx0" brushRef="#br0" timeOffset="970.411">4815-9539 236 0,'8'14'108'0,"-8"-14"-85"0,16 21-29 0,-12-10 24 31,11-1-16-31,9 4 0 15,-1 3-1-15,1 1-32 16,-1-1 24-16,1 0-101 16,-1-3 84-16,-3-3-123 15</inkml:trace>
          <inkml:trace contextRef="#ctx0" brushRef="#br0" timeOffset="1331.9069">6078-8764 136 0,'20'-6'62'0,"-12"26"-49"0,7 1-16 0,-11-10 4 0,4-1-2 15,4 4-2-15,-1 0 2 16,1 0-125-16,-4 7 99 16,0-4-5-16</inkml:trace>
          <inkml:trace contextRef="#ctx0" brushRef="#br0" timeOffset="1701.1087">7415-7818 140 0,'16'7'62'0,"-8"24"-49"0,4 7-16 0,-12-31 1 16,4 11 1-16,-1-1-42 15,1 4 34-15,0-4-98 16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7.9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C8ACFAA-E31C-4F2F-A6CD-A41E070A48A6}" emma:medium="tactile" emma:mode="ink">
          <msink:context xmlns:msink="http://schemas.microsoft.com/ink/2010/main" type="inkDrawing" rotatedBoundingBox="24318,9562 24790,10526 24200,10816 23727,9851" semanticType="callout" shapeName="Other">
            <msink:sourceLink direction="with" ref="{9A0096C3-3A9E-46C0-8D2F-A0C1C05A323E}"/>
          </msink:context>
        </emma:interpretation>
      </emma:emma>
    </inkml:annotationXML>
    <inkml:trace contextRef="#ctx0" brushRef="#br0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4.33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A7B1AD9-7CFF-454D-B3CE-FD579A3C6949}" emma:medium="tactile" emma:mode="ink">
          <msink:context xmlns:msink="http://schemas.microsoft.com/ink/2010/main" type="inkDrawing" rotatedBoundingBox="20563,9516 20750,10866 20712,10872 20524,9522" semanticType="callout" shapeName="Other">
            <msink:sourceLink direction="with" ref="{9A0096C3-3A9E-46C0-8D2F-A0C1C05A323E}"/>
          </msink:context>
        </emma:interpretation>
      </emma:emma>
    </inkml:annotationXML>
    <inkml:trace contextRef="#ctx0" brushRef="#br0">9464 75 260 0,'0'0'115'0,"0"4"-91"0,0-1-30 0,0-3 91 15,0 7-68-15,0 3 28 16,0 4-33-16,4 4 49 15,0 6-46 1,0 14 21-16,4 14-26 0,4 18 10 16,7 6-14-16,1 11 16 15,-2 11-17-15,-2 16 23 0,0-13-21 16,-1 0 11-16,-3-11-13 16,0-10 8-16,-5-10-10 15,-3-4 2-15,0-11-4 16,0-6 5-16,-4-7-5 15,-4-11 6-15,0-3-6 16,4-11-64-16,0-10 49 0,0-14-238 16,0-21 195-16,-4-10-244 15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53.96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D17554F-557C-4368-8797-BC4FC45048A8}" emma:medium="tactile" emma:mode="ink">
          <msink:context xmlns:msink="http://schemas.microsoft.com/ink/2010/main" type="writingRegion" rotatedBoundingBox="18585,11711 18307,12808 17938,12715 18216,11617">
            <msink:destinationLink direction="with" ref="{129710FE-0C11-47C3-A05F-580F432458C1}"/>
          </msink:context>
        </emma:interpretation>
      </emma:emma>
    </inkml:annotationXML>
    <inkml:traceGroup>
      <inkml:annotationXML>
        <emma:emma xmlns:emma="http://www.w3.org/2003/04/emma" version="1.0">
          <emma:interpretation id="{9E19F6C0-8A18-4348-B437-6239F6BAB45D}" emma:medium="tactile" emma:mode="ink">
            <msink:context xmlns:msink="http://schemas.microsoft.com/ink/2010/main" type="paragraph" rotatedBoundingBox="18585,11711 18307,12808 17938,12715 18216,11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071218-89BB-45E3-9255-551EE4A80962}" emma:medium="tactile" emma:mode="ink">
              <msink:context xmlns:msink="http://schemas.microsoft.com/ink/2010/main" type="line" rotatedBoundingBox="18585,11711 18307,12808 17938,12715 18216,11617"/>
            </emma:interpretation>
          </emma:emma>
        </inkml:annotationXML>
        <inkml:traceGroup>
          <inkml:annotationXML>
            <emma:emma xmlns:emma="http://www.w3.org/2003/04/emma" version="1.0">
              <emma:interpretation id="{170454C4-29F3-44A8-BD44-159B2F4EA754}" emma:medium="tactile" emma:mode="ink">
                <msink:context xmlns:msink="http://schemas.microsoft.com/ink/2010/main" type="inkWord" rotatedBoundingBox="18585,11711 18307,12808 17938,12715 18216,11617">
                  <msink:destinationLink direction="with" ref="{473D999C-E07B-487D-8CF4-AC3B9B7AB58E}"/>
                  <msink:destinationLink direction="with" ref="{A98A3EEA-FC9D-4218-B043-E56C9BEF190C}"/>
                  <msink:destinationLink direction="with" ref="{EC890441-9DA1-4D03-9E5C-7811EC0C5182}"/>
                </msink:context>
              </emma:interpretation>
              <emma:one-of disjunction-type="recognition" id="oneOf0">
                <emma:interpretation id="interp0" emma:lang="en-US" emma:confidence="0">
                  <emma:literal>on</emma:literal>
                </emma:interpretation>
                <emma:interpretation id="interp1" emma:lang="en-US" emma:confidence="0">
                  <emma:literal>if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ET</emma:literal>
                </emma:interpretation>
                <emma:interpretation id="interp4" emma:lang="en-US" emma:confidence="0">
                  <emma:literal>Er</emma:literal>
                </emma:interpretation>
              </emma:one-of>
            </emma:emma>
          </inkml:annotationXML>
          <inkml:trace contextRef="#ctx0" brushRef="#br0">7060 2828 124 0,'-4'-11'55'0,"4"8"-43"0,-4-4-15 0,4 4 18 16,0-1-13-16,0 1 5 16,4 3-5-16,-4 0 8 15,4 0-8-15,0 0 27 0,-1 0-22 16,1 0 25-16,-4 0-24 16,0 0 32-16,0 0-30 0,0 0 34 15,0 0-33-15,0 0 26 16,0 0-28-16,0 0 21 15,-7 3-23-15,3 4-6 16,0 0 0-16,0 3-1 16,-4 1 0-16,4 3 8 0,-4 0-6 15,0 3 2-15,-3 4-3 16,-1 3 13-16,0 4-10 16,0-4 9-16,1 4-10 15,-1-4 2-15,-8 1-4 16,9-4-1-16,-1-1 1 15,4-6 7 1,12 4-3 0,0 3-4-16,4-7 3 15,0 3-3-15,3-3 8 16,9 0-7-16,-4 0 7 16,-1 0-6-16,5-1 1 15,-1 1-3-15,1 0 5 16,-4 0-5-16,-1-3 6 0,1-1-6 15,-4 0 28-15,-5-3-22 0,1-3 13 16,0-1-14-16,-4 1-1 16,0-4-3-16,0 0 4 15,0 0-5-15,0-4-3 16,3 1 2-16,1-4 0 16,0 0 0-16,0 0 0 0,0-3 0 15,-1-15 5 1,1-3-6-16,0-3 1 15,-4-7 3-15,0 3-3 16,0-3 3-16,4 7-2 16,-4-4-3-16,-1 7 1 15,1 7-2 1,0 4 2-16,0 3-5 16,0 4 5-16,0-1 3 15,0 4-2-15,0 0 6 16,-4 4-5-16,0-1-3 15,-4 4 2-15,0 0 3 16,-4-3-3-16,0-1 6 16,1 1-5-16,-9-1 0 0,0 1 0 15,1-4-1-15,-5 3 0 16,1 1 0-16,-1-1 0 0,0 1 0 16,5 0 0-16,-1 3-3 15,4 0 2-15,5 0-5 16,7 0 5-16,0 0-3 15,4 3 3 1,3 0-86-16,5 1 68 16,0-4-234-16,-4-4 195 15,-8-2-125 1</inkml:trace>
          <inkml:trace contextRef="#ctx0" brushRef="#br0" timeOffset="1255.5936">7216 2206 176 0,'12'-11'82'0,"-4"15"-65"0,11-1-21 0,-11 1 23 16,4 3-16-16,3 0 52 15,9 7-43-15,7 3 1 16,-4 0-8-16,5 4-1 0,-9 7-3 16,-3 0-34-16,-5 3 26 31,-3 0-230-31</inkml:trace>
          <inkml:trace contextRef="#ctx0" brushRef="#br0" timeOffset="1024.1826">7169 2407 156 0,'12'-21'72'0,"7"8"-57"0,1 6-19 0,-12 7 28 15,3 3-20-15,5 4 22 16,4 7-20-16,-1 0 0 15,5 0-4 1,-1 0 7-16,1 3-7 0,-5 0-1 16,-7 1 0-16,-4-1-83 15,-8 1 65-15,-12-8-135 16</inkml:trace>
          <inkml:trace contextRef="#ctx0" brushRef="#br0" timeOffset="754.9974">7114 2512 152 0,'20'-11'69'0,"-4"8"-55"0,-1-1-18 0,-7 4 59 16,4 4-44-1,-1 3 18-15,5 3-20 16,4 4 2-16,-1 0-7 15,-3 3 14-15,-1 1-14 0,1-4 7 0,-4-1-8 16,0 5 1-16,-5-1-3 16,-3-3-113-16,0-10 89 15,-8-8-153 1</inkml:trace>
          <inkml:trace contextRef="#ctx0" brushRef="#br0" timeOffset="488.2086">7138 2706 148 0,'4'-7'65'0,"-4"11"-51"0,11-18-17 16,-7 10 54 0,4 1-41-16,0-1 59 0,0-3-53 15,4 4 2-15,-1 3-12 16,1 10-2-16,4 1-3 0,-5-1 5 16,1 1-5-16,0-1 3 15,-4 1-3-15,-1 2 8 0,-3-2-7 16,-4-1-49-16,0 1 38 31,-4-4-244-31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6.03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5AE70CD-017C-4BB6-A4DC-40462B11F781}" emma:medium="tactile" emma:mode="ink">
          <msink:context xmlns:msink="http://schemas.microsoft.com/ink/2010/main" type="inkDrawing" rotatedBoundingBox="17430,7762 17682,9169 17472,9206 17221,7799" semanticType="callout" shapeName="Other">
            <msink:sourceLink direction="with" ref="{D21DABDA-FE38-4319-ABBE-7B14694ECF83}"/>
            <msink:sourceLink direction="with" ref="{F88434BF-0B67-4EBF-8505-B593EEDBFA76}"/>
          </msink:context>
        </emma:interpretation>
      </emma:emma>
    </inkml:annotationXML>
    <inkml:trace contextRef="#ctx0" brushRef="#br0">0 4 208 0,'4'-7'92'0,"-4"7"-73"0,12-3-24 0,-12 3 67 15,8 3-50-15,-1 1 46 16,9 13-43-16,-4-3 23 15,11 3-28-15,1-3 8 0,-1 4-12 16,-3-4 15-16,-1 3-16 16,-3-3 4-16,0 3-7 15,-5-3 5-15,-7 7-6 0,0-4-3 16,-16 18 2-16,1-7-14 16,-5 17 11-16,4-7 3 15,-3 21 0-15,-1-10-11 16,4 21 9-16,0-11 0 15,9 17 2-15,3-13-3 16,11 10 2 0,-3-11 9-16,16 4-6 15,-5-10-1-15,9-1 0 16,-5-6-7-16,8 7 5 16,-3-8 11-16,3 1-8 15,-4-7-67-15,5-7 51 0,-9-4-150 16,0-14 127-16,-3-3-153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23FAB1F-E4ED-47D5-B329-046F68FDACFD}" emma:medium="tactile" emma:mode="ink">
          <msink:context xmlns:msink="http://schemas.microsoft.com/ink/2010/main" type="inkDrawing"/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7.05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7FBBBEC-8EFB-4DD0-8FE8-B3EF8D16945F}" emma:medium="tactile" emma:mode="ink">
          <msink:context xmlns:msink="http://schemas.microsoft.com/ink/2010/main" type="inkDrawing" rotatedBoundingBox="17022,7874 17576,9202 17430,9263 16877,7935" semanticType="callout" shapeName="Other">
            <msink:sourceLink direction="with" ref="{D21DABDA-FE38-4319-ABBE-7B14694ECF83}"/>
          </msink:context>
        </emma:interpretation>
      </emma:emma>
    </inkml:annotationXML>
    <inkml:trace contextRef="#ctx0" brushRef="#br0">0 0 176 0,'27'14'82'0,"-27"-14"-65"0,47 28-21 16,-43-21 62-16,15 3-47 16,-3 1 11-16,11 17-15 15,-3-8 20-15,7 19-21 16,-4-8 1-16,5 21-5 0,-5-7 4 15,0 11-5-15,-3-11 3 32,-5 18-3-32,-3-4 5 0,-4 7-5 15,0-11 6-15,-5 15-6 16,1-11-5-16,0 7 3 16,0-10-3-16,15 13 3 15,-3-10 4-15,15 7-3 0,-8-7-2 16,16-7 1-16,-7-6-142 15,3-22 112-15,-4-3-143 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6.47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88434BF-0B67-4EBF-8505-B593EEDBFA76}" emma:medium="tactile" emma:mode="ink">
          <msink:context xmlns:msink="http://schemas.microsoft.com/ink/2010/main" type="inkDrawing" rotatedBoundingBox="17772,7790 17883,9306 17660,9322 17549,7807" semanticType="verticalRange" shapeName="Other">
            <msink:destinationLink direction="with" ref="{25AE70CD-017C-4BB6-A4DC-40462B11F781}"/>
            <msink:destinationLink direction="with" ref="{47D4BB83-6978-4E70-BBBF-C92DD0F69080}"/>
          </msink:context>
        </emma:interpretation>
      </emma:emma>
    </inkml:annotationXML>
    <inkml:trace contextRef="#ctx0" brushRef="#br0">0 0 208 0,'31'7'92'0,"-31"-7"-73"0,47 34-24 0,-43-27 100 15,12 7-76-15,-4-3 64 16,7 6-61-16,-3-3 27 15,3 7-36-15,1 0-4 0,-1 17-6 16,-3-7 3-16,0 14-5 0,-5-6 9 16,-7 16-8-16,0-6 5 15,-8 10-6-15,0-10-3 0,-15 24 2 16,3-7 0-16,-7 17 0 16,3-13 0-16,5 6 0 15,3-10-12-15,12 7 10 16,0-10-2-16,12 6 2 15,-1-10 2-15,9 0 0 16,-5-7-3 0,9 4 2-16,-4-7-92 15,3-15 73-15,-3-6-164 16,-5-21 141-16,-3 0-141 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5:07.52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7D4BB83-6978-4E70-BBBF-C92DD0F69080}" emma:medium="tactile" emma:mode="ink">
          <msink:context xmlns:msink="http://schemas.microsoft.com/ink/2010/main" type="inkDrawing" rotatedBoundingBox="17836,9585 17873,7730 18154,7735 18117,9591" semanticType="callout" shapeName="Other">
            <msink:sourceLink direction="with" ref="{F88434BF-0B67-4EBF-8505-B593EEDBFA76}"/>
          </msink:context>
        </emma:interpretation>
      </emma:emma>
    </inkml:annotationXML>
    <inkml:trace contextRef="#ctx0" brushRef="#br0">-2 0 244 0,'11'18'111'0,"-11"-18"-87"0,20 24-30 0,-20-17 88 16,19 14-66-16,-3-4 40 15,11 14-41-15,13 18 0 0,3 10-10 16,-8 4 2-16,-8 6-6 0,-7 4 25 16,-9 0-20-16,-11 4 6 0,-7 10-8 15,-17 13 3-15,-19 8-6 16,-8-4 6-16,20-27-6 15,4-11-5-15,-1 17 3 32,5-10-3-32,7 11 3 15,4-15-5-15,16 8 5 0,-4-11-3 16,24 3 3-16,-1-10-66 16,12-7 52-16,-7-6-123 15,7-15 105-15,-8-3-215 16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58.8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9ECF19D-EC16-4E06-BDD9-944074643AD5}" emma:medium="tactile" emma:mode="ink">
          <msink:context xmlns:msink="http://schemas.microsoft.com/ink/2010/main" type="inkDrawing" rotatedBoundingBox="10017,4123 10208,4240 10197,4257 10007,4139" semanticType="strikethrough" shapeName="Other">
            <msink:sourceLink direction="with" ref="{17B6A8A4-8CB5-4DF3-B854-FEF5BC1979F4}"/>
          </msink:context>
        </emma:interpretation>
      </emma:emma>
    </inkml:annotationXML>
    <inkml:trace contextRef="#ctx0" brushRef="#br0">5460-9108 224 0,'51'14'101'0,"-51"-14"-79"0,16 18-28 16,-8-8 52-16,0 1-38 0,3-1 29 15,5 0-28-15,0-3-5 16,-1 0-1-16,-3 0-6 0,0 0 2 16,-1-3-159-16,1-1 126 0,-4-3-137 15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59.26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6D4898E-B26C-4DEA-9712-0DB97D385952}" emma:medium="tactile" emma:mode="ink">
          <msink:context xmlns:msink="http://schemas.microsoft.com/ink/2010/main" type="inkDrawing" rotatedBoundingBox="11273,4801 11470,5035 11442,5058 11246,4825" semanticType="callout" shapeName="Other">
            <msink:sourceLink direction="with" ref="{407187C6-8E1C-4C5C-B3C5-92BD5F176156}"/>
          </msink:context>
        </emma:interpretation>
      </emma:emma>
    </inkml:annotationXML>
    <inkml:trace contextRef="#ctx0" brushRef="#br0">6696-8419 208 0,'35'10'92'0,"-19"0"-73"0,7 8-24 0,-11-8 55 15,4 8-40 1,-1-1 13-16,1 4-16 16,0 3 1-16,-1 4-6 0,1-4-99 0,0 1 77 15,-5-5-185 1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4:59.64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61A12FA-F109-452B-8E56-0CB52B9681EA}" emma:medium="tactile" emma:mode="ink">
          <msink:context xmlns:msink="http://schemas.microsoft.com/ink/2010/main" type="inkDrawing" rotatedBoundingBox="12469,5871 12715,6163 12695,6179 12450,5888" semanticType="callout" shapeName="Other">
            <msink:sourceLink direction="with" ref="{669CBD51-720E-43CD-859C-5454741898DC}"/>
            <msink:sourceLink direction="with" ref="{407187C6-8E1C-4C5C-B3C5-92BD5F176156}"/>
          </msink:context>
        </emma:interpretation>
      </emma:emma>
    </inkml:annotationXML>
    <inkml:trace contextRef="#ctx0" brushRef="#br0">7900-7356 268 0,'36'7'121'0,"-36"-7"-95"0,15 14-33 16,-15-11 65-16,4 11-47 16,8 7 44-16,0 0-42 0,3 0-3 15,1 0-6-15,3 3-1 0,5 0-2 16,-1 1-121-16,1-1 94 16,-1-3-192-16,-3 0 166 15,-1-4-47-15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5.29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4F1E7D6-3DEA-465D-B3A0-036B53C3AF52}" emma:medium="tactile" emma:mode="ink">
          <msink:context xmlns:msink="http://schemas.microsoft.com/ink/2010/main" type="inkDrawing" rotatedBoundingBox="10527,11546 11224,10727 11403,10880 10707,11699" semanticType="callout" shapeName="Other">
            <msink:sourceLink direction="with" ref="{F192AD1C-6944-475A-9CBE-533766B5E3FE}"/>
          </msink:context>
        </emma:interpretation>
      </emma:emma>
    </inkml:annotationXML>
    <inkml:trace contextRef="#ctx0" brushRef="#br0">35 93 200 0,'0'4'88'0,"0"-4"-69"0,-4-4-24 0,4 4 72 16,-3 0-54-16,-1 0 58 31,0-7-54-31,0 0 31 0,-8 4-35 16,4-1 21-16,-7-3-25 0,-1 4 3 16,-11-4-8-16,3 0-3 15,-15 10 0-15,4 1-1 16,-4 13 0-16,4-3 2 15,-1 17-1-15,5 1 5 16,-8 2-5-16,4-2 3 0,0 23-3 16,7-6-12-16,-3 28 9 15,4-11 9-15,-5 3-6 16,9-10-6-16,-1 7 5 16,1-10-1-16,3-4 1 15,1-10-23-15,3-4 18 16,4-7-219-1,5-20 175-15,-1-1-153 16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4.55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192AD1C-6944-475A-9CBE-533766B5E3FE}" emma:medium="tactile" emma:mode="ink">
          <msink:context xmlns:msink="http://schemas.microsoft.com/ink/2010/main" type="inkDrawing" rotatedBoundingBox="11400,10784 11408,12234 11374,12235 11366,10785" shapeName="Other">
            <msink:destinationLink direction="with" ref="{34F1E7D6-3DEA-465D-B3A0-036B53C3AF52}"/>
            <msink:destinationLink direction="to" ref="{EBA1DE6C-9A59-4C98-B058-88F65E108D9E}"/>
          </msink:context>
        </emma:interpretation>
      </emma:emma>
    </inkml:annotationXML>
    <inkml:trace contextRef="#ctx0" brushRef="#br0">0 27 184 0,'8'31'85'0,"-8"-31"-67"0,4-41-23 0,-4 37 67 16,0 1-50-16,0-1 26 15,0 1-27-15,0-1 16 0,4 22-20 16,0-4 32-16,0 10-29 0,-4-3 1 15,4 20-8-15,-4 1-2 16,3 24 0-16,1-10 18 16,-4 38-15-16,0-14 27 0,0 38-23 15,0-17 57-15,0 17-50 16,0-17 5-16,0 3-13 16,0-21-2-16,-4 1-4 0,4-15-1 15,-3-10 1-15,-1-10-43 16,0-7 33-16,0-8-247 15,0-16 200-15,0-4-162 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5.9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11DAC7C-A503-4BFC-8FB6-03A0AB4614BD}" emma:medium="tactile" emma:mode="ink">
          <msink:context xmlns:msink="http://schemas.microsoft.com/ink/2010/main" type="inkDrawing" rotatedBoundingBox="11692,10750 12630,11744 12424,11939 11486,10945" shapeName="Other"/>
        </emma:interpretation>
      </emma:emma>
    </inkml:annotationXML>
    <inkml:trace contextRef="#ctx0" brushRef="#br0">125 166 220 0,'12'-10'101'0,"-12"10"-79"0,12-14-28 0,-12 14 94 0,4-7-71 16,0-4 65-16,19-9-61 16,20-5 8-16,-8 22-20 15,-3-1-9-15,11 18 1 0,-4 0 2 16,12 21-3-1,-8-7 9-15,27 20-7 16,-11-9 2-16,7 37-3 16,-11-10 2-16,3 14-2 15,-11-14 2-15,0 17-2 16,-8-13 2-16,-3 6-2 16,-5-10 2-16,-4 0-2 15,-3-10-1-15,-5 0 1 0,1-11-127 16,-5-10 99-16,1-8-297 15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6.46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7F743A4-0837-4FF6-AF2C-340884AB823C}" emma:medium="tactile" emma:mode="ink">
          <msink:context xmlns:msink="http://schemas.microsoft.com/ink/2010/main" type="inkDrawing" rotatedBoundingBox="12273,12055 12617,11971 12673,12200 12328,12283" shapeName="Other"/>
        </emma:interpretation>
      </emma:emma>
    </inkml:annotationXML>
    <inkml:trace contextRef="#ctx0" brushRef="#br0">954 1466 188 0,'0'-7'85'0,"0"7"-67"0,-4-10-23 0,4 10 75 16,0-4-56-16,0 1 57 15,0-11-54-15,0 0 40 31,0-4-43-31,0 5 27 0,4-8-31 16,0 0 20-16,4-3-22 0,0 3-7 16,7 0 0-16,-3 3-10 15,8 8 7-15,-1 0 4 16,13 6-2-16,-9 1 3 16,12 13-2-16,-3-3 11 15,3 14-10-15,-8-4 11 0,0 11-10 16,-27-28-29 15,20 35 21-31,-4-7-221 16,-5-8 177-16,-3-2-184 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F9001A2-744D-4316-A574-DF8CBC99D53D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08552F0C-AC6D-41A0-A0C0-398BBB45F9EC}"/>
            <msink:sourceLink direction="with" ref="{3B7A046F-BCFF-47D6-B26C-63A6A1F0536D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6.89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704790B-C21A-4538-939B-410854B5B75A}" emma:medium="tactile" emma:mode="ink">
          <msink:context xmlns:msink="http://schemas.microsoft.com/ink/2010/main" type="inkDrawing" rotatedBoundingBox="12040,12317 13151,12383 13149,12415 12038,12349" shapeName="Other">
            <msink:destinationLink direction="with" ref="{717756F2-28CC-4318-884B-F59BFFDE35D7}"/>
            <msink:destinationLink direction="with" ref="{B1D7FF9A-6D39-44E0-9980-B976D37C9775}"/>
          </msink:context>
        </emma:interpretation>
      </emma:emma>
    </inkml:annotationXML>
    <inkml:trace contextRef="#ctx0" brushRef="#br0">673 1532 208 0,'4'0'95'0,"-4"0"-75"0,15 7-25 0,-15-4 109 16,16 4-83-16,-4-3 57 0,15-1-57 15,-3 1 41-15,15 3-46 31,-4 0 25-31,12-7-30 0,-8 0 17 16,27 3-21-16,-11 1 10 16,31-1-12-16,-16 1-1 0,9-4-2 15,-13 0 7-15,12 3-7 16,-11-3-7-16,3 4 5 16,-7-1-26-16,-12 4 20 15,-5-3-143-15,-14 2 116 16,-9-2-332-16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7.62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17756F2-28CC-4318-884B-F59BFFDE35D7}" emma:medium="tactile" emma:mode="ink">
          <msink:context xmlns:msink="http://schemas.microsoft.com/ink/2010/main" type="inkDrawing" rotatedBoundingBox="13297,12323 13345,12892 13318,12895 13270,12325" semanticType="callout" shapeName="Other">
            <msink:sourceLink direction="with" ref="{F5B24667-7547-451C-BB44-5A08C3A3EBD0}"/>
            <msink:sourceLink direction="with" ref="{C704790B-C21A-4538-939B-410854B5B75A}"/>
          </msink:context>
        </emma:interpretation>
      </emma:emma>
    </inkml:annotationXML>
    <inkml:trace contextRef="#ctx0" brushRef="#br0">1908 1539 340 0,'12'63'151'0,"-12"-63"-119"0,20 90-41 16,-20-76 89-16,4 28-65 16,-1-8 20-16,5 18-25 15,-4-10 2-15,0 10-8 0,0-7-62 0,-4 1 46 16,0-8-290-16,-8-10 235 16,0-4-90-1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3:27.39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1D7FF9A-6D39-44E0-9980-B976D37C9775}" emma:medium="tactile" emma:mode="ink">
          <msink:context xmlns:msink="http://schemas.microsoft.com/ink/2010/main" type="inkDrawing" rotatedBoundingBox="12098,12534 13335,12921 13193,13375 11956,12987" semanticType="callout" shapeName="Other">
            <msink:sourceLink direction="with" ref="{F5B24667-7547-451C-BB44-5A08C3A3EBD0}"/>
            <msink:sourceLink direction="with" ref="{C704790B-C21A-4538-939B-410854B5B75A}"/>
          </msink:context>
        </emma:interpretation>
      </emma:emma>
    </inkml:annotationXML>
    <inkml:trace contextRef="#ctx0" brushRef="#br0">731 1748 176 0,'-19'62'78'0,"19"-62"-61"0,-4 87-21 0,0-73 95 16,4 17-72-16,0-7 77 16,0 8-71-16,0-4 34 0,12 20-43 15,-1-6 16-15,9-4-23 0,-4-7 26 16,15 1-27-16,-4-8 5 16,12-7-9-16,-7 1-3 15,11 6 0-15,-8-3 1 16,27-14-1-1,-3-4 5-15,15 4-5 16,-11 0 3-16,7-3-3 16,-7-1 2-16,15-10-2 15,-11 0-1-15,3 4 1 16,-7-1 1-16,-1 1-1 16,-7-1-40-16,-4 1 31 15,-8 3-138-15,-8-10 114 0,-4 3-296 16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26.26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03E8261-2AF7-4505-B9DC-42CB0028B331}" emma:medium="tactile" emma:mode="ink">
          <msink:context xmlns:msink="http://schemas.microsoft.com/ink/2010/main" type="writingRegion" rotatedBoundingBox="4016,4325 3988,7877 2071,7862 2100,4310"/>
        </emma:interpretation>
      </emma:emma>
    </inkml:annotationXML>
    <inkml:traceGroup>
      <inkml:annotationXML>
        <emma:emma xmlns:emma="http://www.w3.org/2003/04/emma" version="1.0">
          <emma:interpretation id="{6A20E4DC-9A62-4DA5-8C59-7669A0BB543D}" emma:medium="tactile" emma:mode="ink">
            <msink:context xmlns:msink="http://schemas.microsoft.com/ink/2010/main" type="paragraph" rotatedBoundingBox="4016,4325 3988,7877 2071,7862 2100,4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4B982-BE16-4383-8F9D-2CF7654C7466}" emma:medium="tactile" emma:mode="ink">
              <msink:context xmlns:msink="http://schemas.microsoft.com/ink/2010/main" type="line" rotatedBoundingBox="4016,4325 3988,7877 2071,7862 2100,4310"/>
            </emma:interpretation>
          </emma:emma>
        </inkml:annotationXML>
        <inkml:traceGroup>
          <inkml:annotationXML>
            <emma:emma xmlns:emma="http://www.w3.org/2003/04/emma" version="1.0">
              <emma:interpretation id="{DCF41BE7-B960-4C1D-B814-00ADFB5AF4A7}" emma:medium="tactile" emma:mode="ink">
                <msink:context xmlns:msink="http://schemas.microsoft.com/ink/2010/main" type="inkWord" rotatedBoundingBox="4016,4325 3988,7877 2071,7862 2100,4310"/>
              </emma:interpretation>
              <emma:one-of disjunction-type="recognition" id="oneOf0">
                <emma:interpretation id="interp0" emma:lang="en-US" emma:confidence="0">
                  <emma:literal>€38:</emma:literal>
                </emma:interpretation>
                <emma:interpretation id="interp1" emma:lang="en-US" emma:confidence="0">
                  <emma:literal>Egg:</emma:literal>
                </emma:interpretation>
                <emma:interpretation id="interp2" emma:lang="en-US" emma:confidence="0">
                  <emma:literal>€28:</emma:literal>
                </emma:interpretation>
                <emma:interpretation id="interp3" emma:lang="en-US" emma:confidence="0">
                  <emma:literal>Ego:</emma:literal>
                </emma:interpretation>
                <emma:interpretation id="interp4" emma:lang="en-US" emma:confidence="0">
                  <emma:literal>Elio:</emma:literal>
                </emma:interpretation>
              </emma:one-of>
            </emma:emma>
          </inkml:annotationXML>
          <inkml:trace contextRef="#ctx0" brushRef="#br0">243 215 136 0,'0'-7'62'0,"0"7"-49"0,-4-7-16 0,0 4 46 16,4 3-35-16,-7-4 48 15,3 4-42-15,-4-7 18 16,4 4-23-16,-4-4 20 15,4 3-22-15,-7 1 22 16,-1 3-22-16,-4-4 30 16,8 4-28-16,-11-7 21 15,7 7-22-15,-7 0 7 16,7 4-11-16,-4-1-5 16,4 8 1-16,-7 6 3 15,3 4-3-15,1 7-5 16,7 3 4-16,4 11 8 15,4 3-5-15,12 21 19 16,7 0-17-16,20-14 16 16,8-3-15-16,4-25 25 15,-4-6-22-15,0-22 12 16,0-6-14-16,27-32 13 0,4-7-14 16,-3-10 11-16,-13 7-11 0,-11-10 2 15,-12 9-5-15,-15-6 8 16,-5 14-8-16,-27-7 2 15,-3 10-3-15,-21 1-1 16,5 13 1-16,-12 3-4 16,7 15 2-16,-7 7-5 15,8 6 5-15,-4 4-20 16,8 3 17-16,-1 1-69 16,13 3 57-16,3 3-154 15,8 0 131-15</inkml:trace>
          <inkml:trace contextRef="#ctx0" brushRef="#br0" timeOffset="878.922">435 636 116 0,'0'0'55'0,"0"0"-43"0,0 0-15 0,0 0 18 16,0 0-13-16,0 0 3 15,0 0-4-15,-4 0 5 16,4 0-5-16,-8 0 0 16,8 0 0-16,-4 0 1 15,4 0-1-15,-4 0 16 16,4 0-13-16,-4 0 18 0,8 0-17 0,-4 0 12 15,0 0-12-15,-4 0 5 16,4 7-7-16,-3-1 9 16,3 1-9-16,-4-3 13 15,8-1-12-15,-4-3 9 16,0 0-10-16,0 0 2 31,0 4-4-31,0-4-1 16,0 3 1-16,0 1 1 0,0-1-1 0,0-3-1 15,0 0 1-15,0 0 1 16,0 0-1-16,-4-3 2 16,4 3-2-16,-4-4 2 15,8 4-2-15,-4-3-9 16,0 3 6-16,0-4-4 16,0 4 4-16,-4-3-38 15,4 6 31-15,-4-6-109 16,8 3 92-16</inkml:trace>
          <inkml:trace contextRef="#ctx0" brushRef="#br0" timeOffset="2964.229">341 743 136 0,'0'-3'62'0,"0"3"-49"0,0-4-16 15,0 1 23 1,0 6-16-16,0-3 12 0,0 0-11 0,0 0 5 15,0 4-7-15,0 3 4 16,4 3-6-16,0 4 11 16,0 0-9-16,-4 14 32 15,4 3-27-15,-4 18 28 16,4-1-27-16,-4 12 29 31,0-1-29-31,0 41 19 16,7-2-21-16,-3-1 7 15,0-10-10-15,-4-7 3 0,0-11-5 16,0-13 5-16,4-11-6 0,-4-3 6 16,0 0-6-16,0 3 0 15,4 0 0-15,-4-10 13 16,0-1-11-16,-4 1 15 16,4-3-13-16,-8-12 20 15,4 1-19-15,-3-7 11 16,3 4-12-16,-8-5-9 15,8 5 4-15,-4-8-1 16,8 1 1-16,-8-4-3 16,4 3 2-16,-3-3 4 15,7 0-3-15,-8-4 9 16,8 4-7-16,-8-3-7 16,4-1 5-16,-8 1 5 15,1-1-5-15,-13 4 1 16,9 7 0-16,-9 0-7 15,5 7 5-15,-5 0-3 16,5 3 3-16,-5 11 1 16,5 3 0-16,-5 11-3 0,8 6 2 15,-7 15-2-15,7-4 2 0,5-14 1 16,3-7 0-16,0-3 2 16,4 0-1-16,-4 3 5 15,8-4-5-15,-4-9 0 16,8-8 0-16,-8-7 1 15,4 1-1-15,-4-8-1 16,4 1 1-16,-3-8 1 16,-1 4-1-16,-4-3-6 15,8 3 4-15,-8-4 0 16,8 4 1-16,-8-4-9 31,8 1 7-31,-4-4-7 0,4 3 6 0,-4 1-6 16,0-1 6-16,4-3 2 15,0 14 3 1,0-7-1-16,0-3-3 0,0 3 1 16,0-4-2-16,-4 1 2 15,1 3 4-15,-1 3-3 16,-4 0-2-16,-4 8 1 0,-4-1 12 16,-7 4-9-16,-12 0 19 15,-4 0-16-15,-12-7 18 16,0 0-18-16,0-4 4 0,0 0-7 15,12-3-9-15,16 7 5 16,3-3-55-16,5-1 45 31,-1 7-103-31,12-3 88 0,12 0-111 16,15-10 104-16,13-18-132 16</inkml:trace>
          <inkml:trace contextRef="#ctx0" brushRef="#br0" timeOffset="4549.1923">474 1157 144 0,'-4'-4'65'0,"4"4"-51"0,-8 0-17 0,4 0 23 15,4 0-16-15,-7 0 18 16,3 4-17-16,-4-4 9 31,4 3-10-31,-4 1 26 0,4-1-23 0,-8-3 25 16,9 0-24-16,-9 0 24 15,4 7-24-15,-12-3 18 16,5 3-19-16,-9-4 16 16,9 1-18-16,-24-1 7 15,3 4-9-15,-7 4-2 16,8-1 0-16,-8 7-4 16,12 1 2-16,-4 10-2 15,11 3 2-15,1 0-5 16,7 0 5-16,1 4 0 15,7-4 1-15,-4 1 0 0,8-1 0 16,-8 4 5-16,8-4-4 16,-3-7 0-1,3 1 0-15,-8-4-1 16,4 3 0-16,-11 4 2 16,3-1-1-16,-8-6 2 15,5 0-2-15,-8-3-1 16,3-1 1-16,-15 0-4 15,4 4 2-15,0-7-66 16,11 0 52-16,1-4-137 0,15 1 116 0,16-8-107 16</inkml:trace>
          <inkml:trace contextRef="#ctx0" brushRef="#br0" timeOffset="3601.9132">431 2186 148 0,'4'-14'65'0,"-4"14"-51"0,0-4-17 15,-4 1 26 1,8 6-19-16,-4-3 22 0,8 7-20 0,-4 0 28 16,3 4-26-16,1-1 5 15,8 11-9-15,7 3 3 16,1 1-6-16,3-1 6 15,4 4-6-15,-3 0 6 16,-1-1-6-16,-11 5 6 31,-1 2-6-31,-11 8 6 16,0 0-6-16,-12 6 6 16,1-2-6-16,-5 2-8 15,4-6 5-15,4 3 4 16,4-3-2-16,12 7 6 0,4-1-5 15,7 8 3-15,4-1-3 16,5 5 19-16,3-8-16 0,0-4 8 16,0-6-9-16,-3-7 1 15,-1-7-3-15,-4-11 5 16,-3 0-5-16,-5-17-168 16,-3-3 132-16</inkml:trace>
          <inkml:trace contextRef="#ctx0" brushRef="#br0" timeOffset="6281.5698">634-94 116 0,'-15'-21'55'0,"15"21"-43"0,-12-4-15 0,4 1 65 16,4 6-49-16,-11-3 46 15,-1 4-44-15,-4-1 48 16,5 4-47-16,-13-3 28 16,9-1-32-16,-20 1 15 15,7 3-19-15,-18 3-5 16,7 1-1-16,-8 2 0 0,8 5-1 16,0 6-9-1,15 4 6-15,1 3-4 16,7-3 4-16,5-4-63 15,7-3 50-15,8-3-114 16,23-8 98-16,9-10-140 0</inkml:trace>
          <inkml:trace contextRef="#ctx0" brushRef="#br0" timeOffset="5950.1114">599 10 156 0,'-12'0'72'0,"12"0"-57"0,-11-4-19 16,3 1 39 15,8 6-28-31,-8-6 28 0,4 3-26 0,-4-3 12 16,4-1-15-16,-3-3 10 15,3 7-11-15,-4-7 13 16,4 7-13-16,-8-7 11 16,8 7-11-16,-7-3 8 15,3 6-10-15,-12-3 4 16,8 7-5-16,-15 0 8 16,4 4-8-16,-16-1 5 15,7 4-6-15,-11 3-3 16,8 4 2-16,0-7 0 15,7 3 0-15,1-3 2 16,11 4-1-16,-7-1-9 0,11 0 6 16,8-6-125-1,12 3 100-15</inkml:trace>
          <inkml:trace contextRef="#ctx0" brushRef="#br0" timeOffset="5049.0768">443 1153 164 0,'15'0'75'0,"-15"0"-59"0,8 18-20 0,-4-11 37 15,0 3-27-15,4 1 6 16,4-1-8-16,3 0 3 15,1 4-6-15,11 4 3 16,1-1-3-16,3 1 2 31,4 2-2-31,-8 12 8 16,1 2-7-16,-9 19-1 16,1-1 0-16,-4 10 27 15,-1-3-22-15,1 7 37 16,-1-7-33-16,5-3 7 0,0-11-12 15,-1-10 8-15,1-4-10 16,-1-24-66-16,5-3 50 0</inkml:trace>
          <inkml:trace contextRef="#ctx0" brushRef="#br0" timeOffset="6581.4551">669-199 156 0,'-50'11'72'0,"38"3"-57"0,-4-21-19 0,5 3 76 31,-5-3-58-31,-4 0 1 0,1 0-9 16,-9 4-5-16,-3-4 0 16,-4 4-7-16,-4 3 5 0,-4 7-6 15,-4 6 6-15,0 8-3 16,4 11 3-16,4 2-5 15,8 5 5-15,7 6 3 0,12-14-2 16,5-7-8 0,3 4 6-16,19 0-100 15,9-4 80-15</inkml:trace>
          <inkml:trace contextRef="#ctx0" brushRef="#br0" timeOffset="6793.3543">365-108 120 0,'-47'28'55'0,"23"-1"-43"0,-15 5-15 0,12-18 29 15,11-1-21-15,-15 8 18 16,3 0-18-16,-3 4 9 31,12-1-10-31,-5-3-5 16,8-4 1-16,1-3 0 0,3 3 0 0,4-6-51 15,8 3 40-15</inkml:trace>
          <inkml:trace contextRef="#ctx0" brushRef="#br0" timeOffset="7836.8739">161 302 168 0,'-27'-7'75'0,"7"7"-59"0,5 0-20 0,7 0 81 16,-4 0-61-16,-4 0 39 16,-3 0-40-16,-5 0 19 15,1 3-24-15,-12 1 13 0,3-1-17 16,9 1 3-16,-28 10-7 16,-27 7 2-16,4 6-3 15,-1 8-3-15,5 3 1 0,-8 4 1 16,-4 0 0-16,-4 7-3 15,35-18 2-15,8-3-2 16,4 10 2-16,-8 17-78 16,19 5 62-16,28-12-153 15,20-3 130 1,15-20-89-16</inkml:trace>
          <inkml:trace contextRef="#ctx0" brushRef="#br0" timeOffset="7335.0937">235 319 160 0,'-15'-3'72'0,"15"3"-57"0,-39-4-19 0,23 1 59 16,4 6-44-16,-11-3 41 16,7 0-39-16,-7 0 19 15,7 0-24-15,-11 0 7 16,7 4-11-16,-23 3 17 16,4 7-16-16,-23 3 9 15,3 4-10-15,-4 3-2 0,13 1-1 0,-5 6-1 16,8 4 0-16,-8 10-3 15,4 3 2-15,-19 29-5 16,7 3 5-16,24-4 6 16,16-10-5-16,19-17-58 15,12-14 46-15,7-18-173 16,9-10 143-16</inkml:trace>
          <inkml:trace contextRef="#ctx0" brushRef="#br0" timeOffset="8202.2489">71 278 152 0,'4'-4'69'0,"-4"4"-55"0,-8-7-18 0,4 7 62 16,1-3-47-16,-1-1 47 0,-8-3-43 16,-8-3 26-16,1 3-31 15,-9 3 1-15,-11 1-8 0,-12 3-2 16,-19 7 0-16,0 7-4 16,23 0 2-16,4-4-5 15,-16 32 5-15,-27 27 0 16,8 1 1-1,11-1-6-15,13 1 5 16,22-11-62-16,25-21 50 16,-1-7-192-1,31 1 159-15,16-8-16 16</inkml:trace>
          <inkml:trace contextRef="#ctx0" brushRef="#br0" timeOffset="8507.344">122 385 156 0,'-47'7'72'0,"47"-7"-57"0,-27 0-19 15,15-3 70 1,8 3-53-16,-19-11 38 15,3 4-37-15,-19-3 3 16,8 7-12-16,-28 3 2 16,4 3-5-16,-15 14-12 15,11 4 8-15,-15 17 0 0,15 8 2 0,-19 13-3 16,12 0 2-16,-5 0 1 16,21-7 0-16,-1 11-31 15,15-4 24-15,-3 3-202 16,12 1 163-16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52.95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A7C47B2-CE96-4A34-B742-A33A48A3C7C2}" emma:medium="tactile" emma:mode="ink">
          <msink:context xmlns:msink="http://schemas.microsoft.com/ink/2010/main" type="writingRegion" rotatedBoundingBox="15222,4571 14807,8287 12731,8054 13147,4339"/>
        </emma:interpretation>
      </emma:emma>
    </inkml:annotationXML>
    <inkml:traceGroup>
      <inkml:annotationXML>
        <emma:emma xmlns:emma="http://www.w3.org/2003/04/emma" version="1.0">
          <emma:interpretation id="{69C06CAF-ECE2-4EF2-B4B6-BBD7A8A379D5}" emma:medium="tactile" emma:mode="ink">
            <msink:context xmlns:msink="http://schemas.microsoft.com/ink/2010/main" type="paragraph" rotatedBoundingBox="15222,4571 14807,8287 12731,8054 13147,4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CED4EC-5483-440A-AB97-6812C5462A97}" emma:medium="tactile" emma:mode="ink">
              <msink:context xmlns:msink="http://schemas.microsoft.com/ink/2010/main" type="line" rotatedBoundingBox="15067,4554 14651,8269 13345,8123 13761,4408"/>
            </emma:interpretation>
          </emma:emma>
        </inkml:annotationXML>
        <inkml:traceGroup>
          <inkml:annotationXML>
            <emma:emma xmlns:emma="http://www.w3.org/2003/04/emma" version="1.0">
              <emma:interpretation id="{CFB61143-3257-40D6-8E31-84D65AC1A25E}" emma:medium="tactile" emma:mode="ink">
                <msink:context xmlns:msink="http://schemas.microsoft.com/ink/2010/main" type="inkWord" rotatedBoundingBox="13345,8123 13761,4408 15067,4554 14651,8269"/>
              </emma:interpretation>
              <emma:one-of disjunction-type="recognition" id="oneOf0">
                <emma:interpretation id="interp0" emma:lang="en-US" emma:confidence="0">
                  <emma:literal>"Mie</emma:literal>
                </emma:interpretation>
                <emma:interpretation id="interp1" emma:lang="en-US" emma:confidence="0">
                  <emma:literal>"Nia</emma:literal>
                </emma:interpretation>
                <emma:interpretation id="interp2" emma:lang="en-US" emma:confidence="0">
                  <emma:literal>"Mine</emma:literal>
                </emma:interpretation>
                <emma:interpretation id="interp3" emma:lang="en-US" emma:confidence="0">
                  <emma:literal>"Nine</emma:literal>
                </emma:interpretation>
                <emma:interpretation id="interp4" emma:lang="en-US" emma:confidence="0">
                  <emma:literal>"Mike</emma:literal>
                </emma:interpretation>
              </emma:one-of>
            </emma:emma>
          </inkml:annotationXML>
          <inkml:trace contextRef="#ctx0" brushRef="#br0">11235-56 132 0,'-12'-4'62'0,"12"4"-49"0,-4-6-16 16,0 2 43-16,0 8-32 16,-4-4 28-16,8 3-27 0,-8 0 26 15,5 4-26-15,-9 0 9 16,8 4-12-16,-8-1 7 16,4 1-10-16,-7 6 4 15,7 4-5-15,-8 7 8 16,8-1-8-16,-7 8 19 15,7 0-17-15,-4 10 19 16,8 0-18-16,0 11 26 16,4 0-23-16,4 3 26 31,4-4-25-31,4-6 29 0,4 0-29 0,7-11 38 16,8-7-35-16,8-10 27 15,4-7-29-15,4-18 20 16,-4 1-22-16,0-21 15 15,-4 3-17-15,-3-21 3 16,-5 4-7-16,-8-11 2 16,1 7-3-16,-9-10 2 15,-3 7-2-15,-8-11-3 0,-4 8 1 16,-12-8-8-16,5 11 7 16,-13-4-16-16,0 11 14 0,-7 3-29 15,8 11 25-15,-9 7-21 16,5 10 21-16,-9 7-77 31,13 7 66-31,-1 0-121 16,13 7 106-16,-5-8-194 15,8 5 174-15</inkml:trace>
          <inkml:trace contextRef="#ctx0" brushRef="#br0" timeOffset="3532.9187">11223 823 116 0,'0'0'55'0,"0"0"-43"0,-4 7-15 16,0-3 26-16,4-1-19 16,-4 4 10-16,8 4-10 0,-4 2 26 15,0 5-23-15,0 6 16 16,0 0-17-16,0 11 17 16,0 3-18-16,0 18 21 15,4 3-20-15,0 4 42 16,8-4-37-16,-5 14 15 15,5-7-19-15,-4 7 7 16,0-7-10-16,-4 3 12 16,4-6-12-16,-8 0 14 15,3-4-13-15,-3-4 3 0,0-3-6 0,-3-3 2 16,-1-4-3-16,-4-3-1 16,4-4 1-16,-8-3 1 15,8-4-1-15,-8 0-1 16,9-3 1-16,-5-7 1 15,8 0-1-15,-8-7-3 32,8 0 1-32,-8-4-27 15,8 1 22-15,-8-4-77 16,8 0 64-16,-8-4-132 16,8 0 116-16</inkml:trace>
          <inkml:trace contextRef="#ctx0" brushRef="#br0" timeOffset="4518.9832">11187 2558 172 0,'-4'-7'78'0,"4"7"-61"0,-4-7-21 0,0 3 23 16,8 8-16-16,-4-8 7 16,0 1-7-16,0-4-5 15,0 3 2-15,0-3 5 16,0 4-4-16,-4-4 25 15,4 3-20-15,-4-2 20 16,0 2-19-16,-4 4-1 16,8 4-4-16,-8 2 1 15,5 8-2-15,-5 0 5 0,4 4-5 0,-4 6 6 16,4 0-6-16,-4 8 3 16,4-1-3-16,-7 4 11 31,3 3-10-31,-12 11 14 15,5-1-12-15,-9 1 0 16,9 0-2-16,-13 3 7 16,9 0-7-16,-17 3 2 15,9-9-3-15,-12-1 2 16,8-4-2-16,-8-2 2 16,11-1-2-16,-3 0-3 0,7-3 1 0,-3 0 1 15,11-4 0-15,-3-7 0 16,3 1 0-16,1-11 5 15,3-1-4-15,-4-6 0 16,5-3 0-16,-5-4-4 16,8 0 2-16,-4 0 1 31,4 3 0-31,-7 1 2 16,7 3-1-16,-4 0-3 0,4 0 1 15,-3-4-2-15,3 4 2 16,-4-3 4-16,8 3-3 0,-7-4-2 15,7 0 1-15,-8 1-22 16,8-1 18-16,-4-3-57 16,4 4 48-16,0-4-112 15,8 0 97-15</inkml:trace>
          <inkml:trace contextRef="#ctx0" brushRef="#br0" timeOffset="5119.3662">11219 2547 148 0,'0'11'69'0,"0"-11"-55"0,16 14-18 0,-13-8 65 16,5 5-49-16,4 3 26 15,0 3-27-15,3 4 10 16,1 3-15-16,0 1-1 15,3 2-3-15,1 5 7 16,3-1-7-16,-7 4 2 16,3 0-3-16,-3 6 41 15,4-2-32-15,-5 2 21 16,5 1-23-16,-5 7 10 16,5-8-13-16,0 1 13 0,-1-4-13 15,1-3-3-15,3-4 0 0,-3-3 0 16,3 0-1-16,-7-7 5 15,3-4-5-15,-7-3-8 16,-4 0 5-16,-8-11-133 16,4 1 105-16</inkml:trace>
          <inkml:trace contextRef="#ctx0" brushRef="#br0" timeOffset="6505.4239">11184-21 184 0,'-20'31'85'0,"20"-31"-67"0,-31 35-23 0,15-21 44 16,8 3-32-16,-15 7-2 15,3 4-2-15,-15 7-3 16,8 3 0-16,-20 11 2 15,8 3-1-15,-12 10-6 16,8-2 4-16,-4 9 0 16,12-6 1-16,0 6-56 0,11-10 44 0</inkml:trace>
          <inkml:trace contextRef="#ctx0" brushRef="#br0" timeOffset="6073.8576">11301 38 184 0,'-4'0'85'0,"4"0"-67"0,-23-7-23 0,15 3 33 31,4 8-23-31,-8-4 18 0,4 7-18 16,-7 0 12-16,7 7-12 0,-12 3 5 15,9 4-7-15,-17 3-2 16,5 4 0-16,-12 14 10 15,7-1-9-15,-15 15 17 16,4 0-15-16,-4 3 15 16,8-4-14-16,0-6-3 15,7-4 0-15,1 0-61 16,15-10 46-16</inkml:trace>
          <inkml:trace contextRef="#ctx0" brushRef="#br0" timeOffset="6294.0211">11176 55 128 0,'-12'11'59'0,"12"-11"-47"0,-23 41-15 0,11-30 32 31,8-1-24-31,-15 8 27 15,3 2-24-15,-15 12 40 0,7-1-36 16,-15 11 14-16,8 3-19 0,-12 7-4 16,11-3-1-16,-3-1 0 15,4-6-1-15,4-4-31 16,11-3 23-16,4-18-174 16,12-6 141-16</inkml:trace>
          <inkml:trace contextRef="#ctx0" brushRef="#br0" timeOffset="6735.9425">11051 163 132 0,'-24'42'59'0,"24"-42"-47"0,-35 52-15 15,20-28 43 1,3 0-32-16,-12 18 5 16,5 3-8-16,-9 7 30 31,5 1-28-31,-1 2 1 0,5 1-5 0,7-4 3 15,8-3-5-15,4-11-112 16,8-7 88-16</inkml:trace>
          <inkml:trace contextRef="#ctx0" brushRef="#br0" timeOffset="7576.1101">11414 3 148 0,'16'0'69'0,"-16"0"-55"0,16 7-18 0,-12-4 48 15,0 4-36-15,3 4 9 16,9 6-12-16,0 4-3 16,3 3-1-16,1 11 1 15,-1 0-1-15,1 10 16 16,3 0-13-16,1 11 1 16,-1-4-3-16,-7-14 7 15,-4-3-7-15,-5-7-21 16,1-4 16-16</inkml:trace>
          <inkml:trace contextRef="#ctx0" brushRef="#br0" timeOffset="8338.4635">11598 135 156 0,'24'52'72'0,"-24"-52"-57"0,31 49-19 0,-23-28 45 16,0 3-33-16,3 14 22 15,5 4-22-15,4 7 15 16,-1-4-17-16,1 4 3 16,-1-1-7-16,-3 15 5 0,3-11-6 0,-7-10-3 15,-4-4 2-15,-8-10-129 16,4-4 101-16</inkml:trace>
          <inkml:trace contextRef="#ctx0" brushRef="#br0" timeOffset="9410.0389">11188-63 104 0,'19'-17'49'0,"-19"17"-39"0,24 0-12 16,-17 0 21-1,1 7-15-15,8 0 18 0,4 6-17 0,3 8-2 16,0 4-1-16,5 6 6 15,3 0-6-15,8 11 2 16,-4-4-3-16,-3 0-1 16,-5 1 1-16,0 6 4 15,1-4-4-15,-5 8-22 32,-3 0 16-32</inkml:trace>
          <inkml:trace contextRef="#ctx0" brushRef="#br0" timeOffset="8944.7347">11156-53 140 0,'-4'-10'65'0,"4"10"-51"0,0-10-17 0,0 6 32 31,0 4-24-31,0-7 21 16,8 7-19-16,0 0-1 15,8 4-4-15,3-1-2 16,5 8 1-16,3-1-4 16,4 7 2-16,5 4 1 15,-5 3 0-15,-4-3 2 16,5 4-1-16,-1-1 5 0,0 0-5 0,-11-6-8 16,-5-1 5-16,-3 0-116 15,4 1 92-15</inkml:trace>
          <inkml:trace contextRef="#ctx0" brushRef="#br0" timeOffset="10019.8272">11500 34 132 0,'28'21'59'0,"-28"-21"-47"0,23 49-15 16,-19-35 21 0,4-4-15-16,4 11 32 15,-1 7-27-15,5 10 28 16,0 4-27-16,3 13 1 15,1-3-7-15,-1 4 9 16,5-4-9-16,-5 0-1 16,5-3-1-16,-8-4-15 15,3-3 11-15,-7-4-165 0,0-7 132 0</inkml:trace>
          <inkml:trace contextRef="#ctx0" brushRef="#br0" timeOffset="9734.552">11524 93 104 0,'12'0'49'0,"-12"0"-39"0,19 35-12 0,-15-24 21 15,4 2-15-15,0 8-2 16,7 7 0-16,1 10 9 16,4 4-9-16,-1 7 14 15,5-4-12-15,-5 4-2 31,-3-4-1-31,-8 0 4 0,3-7-4 16,-7 0-33-16,0-6 25 0</inkml:trace>
          <inkml:trace contextRef="#ctx0" brushRef="#br0" timeOffset="10251.9777">11606 260 168 0,'20'4'75'0,"-20"-4"-59"0,23 24-20 0,-15-7 14 15,0 1-9-15,3 13-3 31,9 0 2-31,3 8 0 16,1 2 0-16,-1 1 8 16,5 0-6-16,-5 6-1 15,-3-6 0-15</inkml:trace>
        </inkml:traceGroup>
      </inkml:traceGroup>
      <inkml:traceGroup>
        <inkml:annotationXML>
          <emma:emma xmlns:emma="http://www.w3.org/2003/04/emma" version="1.0">
            <emma:interpretation id="{65A69064-8EC7-4756-A765-4F90E7E6F0A4}" emma:medium="tactile" emma:mode="ink">
              <msink:context xmlns:msink="http://schemas.microsoft.com/ink/2010/main" type="line" rotatedBoundingBox="13455,4618 15278,6367 14469,7210 12646,5461"/>
            </emma:interpretation>
          </emma:emma>
        </inkml:annotationXML>
        <inkml:traceGroup>
          <inkml:annotationXML>
            <emma:emma xmlns:emma="http://www.w3.org/2003/04/emma" version="1.0">
              <emma:interpretation id="{01DFCF41-C1D3-4726-BD92-943085D2CD22}" emma:medium="tactile" emma:mode="ink">
                <msink:context xmlns:msink="http://schemas.microsoft.com/ink/2010/main" type="inkWord" rotatedBoundingBox="13455,4618 15278,6367 14469,7210 12646,5461"/>
              </emma:interpretation>
              <emma:one-of disjunction-type="recognition" id="oneOf1">
                <emma:interpretation id="interp5" emma:lang="en-US" emma:confidence="0">
                  <emma:literal>Q.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G.</emma:literal>
                </emma:interpretation>
                <emma:interpretation id="interp8" emma:lang="en-US" emma:confidence="0">
                  <emma:literal>Go.</emma:literal>
                </emma:interpretation>
                <emma:interpretation id="interp9" emma:lang="en-US" emma:confidence="0">
                  <emma:literal>J,</emma:literal>
                </emma:interpretation>
              </emma:one-of>
            </emma:emma>
          </inkml:annotationXML>
          <inkml:trace contextRef="#ctx0" brushRef="#br0" timeOffset="12191.0764">11156 1369 104 0,'0'3'49'0,"0"-3"-39"0,-4 4-12 0,1-1 58 16,3 4-45-16,-4 0 30 15,0 0-30-15,-4 0 19 16,8 0-22-16,-8 0 13 16,8 0-16-16,-8-3 3 15,4 2-6-15,-3-2 5 16,3 3-6-16,-4 0 11 15,4 3-9-15,-4-3 7 16,4 4-7-16,-8-1 9 0,9 4-9 16,-13 0 10-16,8 0-10 0,-11 0 24 15,7 0-21-15,-16-4 23 32,9 0-22-32,-16-3 19 15,3 4-19-15,-11-4 4 16,4 0-7-16,-4-4 0 15,8 4-3-15,-8-3-1 16,4-1 1-16,-16-3 4 16,12 0-4-16,-4-7-3 15,12 4 2-15,-8-15 0 0,8 4 0 16,-8-13 0-16,8 6 0 0,-4-11-3 16,11 8 2-16,-7-11 4 15,12 11-3-15,-5-7-5 16,9-1 4-16,-5-6-11 15,9 3 9-15,-1-13-4 16,4 6 5-16,0-13-10 31,5 6 9-31,-1-14 1 16,4 11 2-16,0 3 0 16,4 15 0-16,0-8-3 15,4 11 2-15,0-11-2 16,0 11 2-16,0-7-2 0,3 10 2 0,1-11 4 15,0 12-3-15,0-12 3 16,4 8-2-16,-1-4-3 16,1 8 1-16,0-5 1 15,3 8 0-15,1-4 0 16,4 7 0-16,-5-3-3 16,1 7 2-16,0-4-2 15,3 3 2-15,1-2-8 0,-1 6 7 0,1-4-2 16,-1 8 3-16,-3-8 4 15,0 8-3-15,-1-7-5 16,1 6 4-16,-4-3-6 16,-1 7 6-16,-3 4 0 15,4 3 1-15,-4 0 0 32,3 3 0-32,-3-3 0 15,0 4 0-15,0-1 2 16,4 1-1-16,-8-1-3 15,-1 1 1-15,1-1 1 16,0 1 0-16,0-1 0 16,0 1 0-16,0-4 0 0,0 3 0 15,0 1 2-15,0-1-1 0,0 1-1 16,0-1 1-16,-1-3-1 16,1 0 0-16,0 0-3 15,0 0 2-15,0-3 4 16,0 3-3-16,0-4-5 15,4 1 4-15,-8-4-22 16,4 7 17-16,-4-7-30 16,0 7 27-16,0-4-63 15,0 4 55-15,0-3-37 16,0 6 39-16,0-3-5 16,0 0 14-16,0 0 4 15,0 0 1-15,0 0 1 16,4 0 0-16</inkml:trace>
          <inkml:trace contextRef="#ctx0" brushRef="#br0" timeOffset="22835.9337">11371 1352 92 0,'0'-4'42'0,"0"4"-33"0,0-3-11 0,0-1 10 15,0 8-7-15,0-4 6 16,0 0-6-16,0 0 11 16,0 0-9-16,0 0 10 15,0 3-10-15,0-3 16 16,0 4-15-16,0-4 18 16,0 3-17-16,0-3 12 15,0 0-12-15,0 0 2 0,0 4-5 0,0-1 10 16,8 0-9-16,0 1 16 15,0-1-15-15,4 1 12 16,-1-1-11-16,5 1 11 16,0 6-12-16,3 1 9 15,5 3-10-15,-1 3 16 32,1 0-15-32,-1 1 18 15,0 3-17-15,1-8 9 0,-1 5-10 16,1-4 15-16,-1 3-15 15,-3-3 10-15,3 3-11 0,-3-3-1 16,-4 0-1-16,-5 4-1 16,1-1 0-16,0 0 2 15,-1 4-1-15,5 4 2 16,4 2-2-16,-5-2-1 16,1-1 1-16,-4-7 4 15,-1 1-4-15,-7-8-31 16,4 1 24-16,-4-15-152 15,0 4 123-15</inkml:trace>
          <inkml:trace contextRef="#ctx0" brushRef="#br0" timeOffset="23605.4859">11888 1862 116 0,'3'4'52'0,"-3"-4"-41"0,-3 7-14 15,-1-4 26 1,8 1-19-16,-4-1 10 15,0 1-10-15,0-1 1 0,0 4-4 0,0 4 13 16,3-1-10-16,1 4 17 16,4 0-16-16,0 3 21 15,4 4-20-15,-4-3 17 16,3 2-18-16,1-2 9 16,0-1-10-16,-4-3-2 15,-1 0-1-15,-3-4 4 16,4 4-4-16,-4-7 0 15,0 4 0-15,-4-11-122 0,0 3 95 16</inkml:trace>
          <inkml:trace contextRef="#ctx0" brushRef="#br0" timeOffset="24158.6406">11888 1887 104 0,'7'14'46'0,"-7"-14"-37"0,12 31-11 0,-12-24 55 16,4 3-42-16,0 1 32 15,4 3-31-15,0 0 7 16,-1 3-13-16,1-3 1 16,0 0-5-16,-4-4-1 15,0 1 0-15,-4-4-41 32,4 3 32-32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40.6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43BEACF-7B16-46DD-A4B8-C32C605A9317}" emma:medium="tactile" emma:mode="ink">
          <msink:context xmlns:msink="http://schemas.microsoft.com/ink/2010/main" type="writingRegion" rotatedBoundingBox="10158,4352 9827,7868 8470,7741 8800,4225"/>
        </emma:interpretation>
      </emma:emma>
    </inkml:annotationXML>
    <inkml:traceGroup>
      <inkml:annotationXML>
        <emma:emma xmlns:emma="http://www.w3.org/2003/04/emma" version="1.0">
          <emma:interpretation id="{39544E12-77BE-488C-A9D9-CB838F54EBD7}" emma:medium="tactile" emma:mode="ink">
            <msink:context xmlns:msink="http://schemas.microsoft.com/ink/2010/main" type="paragraph" rotatedBoundingBox="10158,4352 9827,7868 8470,7741 8800,42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7AE70D-754F-4E37-A76A-C3743E2A2784}" emma:medium="tactile" emma:mode="ink">
              <msink:context xmlns:msink="http://schemas.microsoft.com/ink/2010/main" type="line" rotatedBoundingBox="10158,4352 9827,7868 8470,7741 8800,4225"/>
            </emma:interpretation>
          </emma:emma>
        </inkml:annotationXML>
        <inkml:traceGroup>
          <inkml:annotationXML>
            <emma:emma xmlns:emma="http://www.w3.org/2003/04/emma" version="1.0">
              <emma:interpretation id="{FE7D47D7-60F0-4F35-A12F-7F8285435300}" emma:medium="tactile" emma:mode="ink">
                <msink:context xmlns:msink="http://schemas.microsoft.com/ink/2010/main" type="inkWord" rotatedBoundingBox="10158,4352 9827,7868 8470,7741 8800,4225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$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6449 1115 80 0,'4'-14'36'0,"-4"14"-29"0,0-10-9 0,-4 6 7 16,4 8-4-16,-4-4-3 15,8 0 1-15,-4 0 1 16,0 0 0-16,0 0 2 16,0 0-1-16,-4 0-3 15,4 0 1-15,-4-4-24 16,0 1 19-16</inkml:trace>
          <inkml:trace contextRef="#ctx0" brushRef="#br0" timeOffset="-1952.1478">6413 1157 128 0,'0'0'59'0,"0"0"-47"0,0 14-15 0,0-7 37 16,0 0-27-16,0 0 23 16,0 0-23-16,0 0 16 15,0 3-17-15,0 7 8 0,4 8-10 0,0 9 3 16,0 1-5-16,-4 7 2 16,4 0-3-16,-4-1 5 15,4 1-5-15,-4 3 23 16,0-3-19-16,0 0 20 15,0-4-18-15,-4 0 10 32,0-3-12-32,-4 3-1 15,4 0-2-15,-11 11-2 16,7 0 1-16,-4-8 1 16,4-6-1-16,-7 3-3 15,7 4 1-15,-8 10 1 16,5-3 0-16,-5-14 2 15,8-4-1-15,-4-10-1 0,5 0 1 0,-9-1-1 16,8 5 0-16,-8-8 0 16,5 4 0-16,-9 3 0 15,5 1 0-15,-9 6 0 16,8 7 0-16,-19 14-3 16,8 4 2-16,-4-7 6 15,7-1-4-15,-11 22 6 0,4-1-6 0,3-10 3 16,13-10-3-16,-1-14-9 15,8-7 6-15,-4-8-102 16,9-2 81-16</inkml:trace>
          <inkml:trace contextRef="#ctx0" brushRef="#br0" timeOffset="-1318.7109">6367 2380 148 0,'3'7'69'0,"-3"-7"-55"0,4 7-18 16,-4-3 45-1,0 3-33-15,4 3 19 16,4 1-19-16,-4 9 6 16,4 5-10-16,4 13 23 15,-1 0-21-15,9 7 17 16,3-3-17-16,5 0 8 15,-1-4-10-15,0-3 3 16,1-4-5-16,-5-7 8 16,1 1-8-16,-5-4 16 15,-3-1-14-15,-8-2 26 16,-4-4-22-16,-8 0 10 0,0 0-13 0,-4-1-3 16,0 1-1-16,-11 4-1 15,7-1 0-15,-12 7-3 16,9 4 2-16,-5 0-2 15,8-7 2-15,1-4 1 16,7 1 0-16,-4-4-70 16,4 3 55-16,0-10-99 15,8 3 87-15</inkml:trace>
          <inkml:trace contextRef="#ctx0" brushRef="#br0" timeOffset="-786.939">5917 3169 220 0,'-8'4'98'0,"8"-4"-77"0,-12 3-26 0,4 1 61 15,5-1-45-15,-9-3 18 16,4 4-20-16,-15-8 25 15,3 4-26-15,-19-3 22 16,8 3-23-16,-16-4-3 16,8 1-2-16,-12-1-36 15,8 8 27-15,0-1-68 0,15 4 58 0,13 0-117 16,11 4 103-16</inkml:trace>
          <inkml:trace contextRef="#ctx0" brushRef="#br0" timeOffset="1637.527">6320-80 116 0,'-8'-7'52'0,"8"7"-41"0,-16 3-14 15,4 1 40 1,8 3-30-16,-11 3 7 15,-1 7-10-15,-3 8 3 16,3 6-6-16,-4 11 9 16,9-1-8-16,3 25 35 15,12 0-28-15,8 21 21 16,3-7-22-16,9-10 29 16,-1-15-28-16,8-9 52 15,9-12-46-15,26-2 57 16,0-8-54-16,-3-28 39 15,-8-6-43-15,-8-28 21 16,0-7-25-16,-16-18-4 0,-4 11-3 16,-19-11 0-16,0 11-2 0,-20-17-9 15,-3 13 6-15,-21-10-44 16,1 14 36-16,-16-4-38 16,8 11 36-16,-4 10-36 31,12 15 36-31,-4 16-39 15,12 11 38-15,-1 7-46 16,9 7 44-16</inkml:trace>
          <inkml:trace contextRef="#ctx0" brushRef="#br0" timeOffset="955.7029">6410 1206 160 0,'-4'-18'72'0,"4"18"-57"0,-4-21-19 15,0 11 14 1,4 6-9-16,-4-9 9 0,8 6-8 0,-4-7-7 15,0 3 5 1,-4-6-1-16,4 6 1 0,-4-6 2 16,4 3-1-16,-8-3-3 15,8 6 1-15,-4 1-2 16,4 3 2-16,-4 0 4 0,8 4-3 16,-4-1-2-16,0 4 1 0,0 0 1 15,0 4 0-15,0-4 5 16,4 3-4-16,0-3-8 15,0 0 5-15,0-3 7 16,0 3-5-16,0-4-4 16,0 4 3-16,-4 0 0 15,4 7 1-15,-4 0 5 16,3 0-4-16,-3 0-5 16,4 0 3-16,-4-4 6 31,4 4-5-31,-4-7 18 15,0 4-14-15,0-8 10 16,0 1-11-16,0-4 4 0,0 3-5 16,-4-6-1-16,4 6 0 0,-4-6-1 15,4 7 0 1,-3-8 0-16,3 8 0 16,-8-4-6-16,8 7 5 0,-4-7 6 15,4 7-5-15,-8-7-2 16,8 3 2-16,-4-3 3 15,4 7-3-15,-4-7-5 16,8 7 4-16,-4-3-3 16,0 3 3-16,0-4 4 15,0 8-3-15,0-8-5 16,4 4 4-16,0-6 6 16,0 6-5-16,0-4-2 15,4 4 2-15,-1-3 0 16,1 6 0-16,-4-6 16 15,4-1-12-15,-4-3 18 16,0 4-17-16,-4-4 7 16,4 3-9-16,-4-6 4 0,0 6-6 15,-4-3 0-15,4 4 0 16,-8-4-29-16,4 4 22 0,-4-4-24 16,4 3 23-16,-4-3-13 15,5 4 14-15,-5-4 7 16,4 7-2-16,-4-7-1 15,8 7 1-15,-8-4-2 16,8 4 2-16,-4-3-24 16,4 6 19-16,-4-3-70 15,8 0 58-15,-4 0-51 16,0 0 51-16</inkml:trace>
          <inkml:trace contextRef="#ctx0" brushRef="#br0" timeOffset="2709.0399">6241-108 136 0,'4'21'62'0,"-4"-4"-49"0,8-7-16 0,-8-3 49 0,4-3-37 16,4-4 8-16,0-4-12 15,3-6 8-15,1-4-10 16,4-10 10-16,-4-1-10 0,-5 5 2 15,5 2-4-15,-8 1 2 16,0 3-2-16,-8 3-1 16,4 5 1-16,-8-1-4 15,4 7 2-15,-4 7-8 16,5 3 7-16,-1 7-2 31,4 4 3-31,0 4 1 16,4 2 0-16,-1-2 16 15,9-4-12-15,4-8 15 16,-1-2-14-16,5-11 17 0,0-4-17 16,-1-10 21-16,5 1-20 15,-5-8 3-15,-3 3-7 0,-8-6 8 16,3 7-8-16,-11-8 2 16,4 8-3-16,-12-4-15 15,4 11 12-15,-7-1-14 16,7 11 12-16,0 7-7 15,8 7 8-15,0 14-9 16,7 3 9-16,5 7 7 16,8-3-4-16,3-4 4 0,0 1-3 0,5-11 19 15,3-4-16-15,-4-14 22 16,-4 1-20-16,-3-11 14 16,-5 0-15-16,-7-10 6 31,0 3-8-31,-12-11 6 15,0 8-6-15,-16-14-2 16,5 6 0-16,-17-2-4 0,9 6 2 16,-9 3-22-16,5 11 18 15,-9 4-6-15,17 6 7 16,-5 8-2-16,12 6 4 0,1 4-5 16,7 3 6-16,0-3 6 15,7 0-5-15,1-7 4 16,4 0-3-16,-4-11 25 15,4-3-21-15,-9-7 18 16,9 4-17-16,-12-11 6 16,0 4-9-16,-15-11 1 15,7 3-3-15,-16-6 2 16,5 7-2-16,-13-8-1 16,9 4 1-16,-8-3-7 15,3 10 5-15,1 4-8 16,11 6 6-16,1 11-12 15,7 4 12-15,4 10 1 16,4 6 1-16,12 5-2 16,7 2 2-16,13-6 4 15,-1-3-3-15,8-12-11 16,-4 1 9-16,0-14-179 0,-3 0 142 16</inkml:trace>
          <inkml:trace contextRef="#ctx0" brushRef="#br0" timeOffset="3829.0961">6378 1244 160 0,'-4'0'72'0,"4"0"-57"0,-4 0-19 0,-3 0 25 15,7 0-17-15,-8 0 1 16,8 0-3-16,-4 0 1 16,4 0-2-16,-8 0-1 15,8 0 1-15,-4 0-1 16,4 0 0-16,-8 0 8 0,8 3-6 0,-4-3 16 16,4 4-14-16,-7-1 26 15,7 1-22-15,-4-4 4 31,8 0-8-31,-8 0 0 16,4 7-3-16,-4-4-1 16,4 4 1-16,-4-3-7 15,8 3 5-15,-8-4 14 16,4 0-10-16,-4 1 21 16,4-1-18-16,-4 1 0 15,4 3-4-15,-4-4 7 0,4 4-7 0,-4 0-9 16,8 0 5-16,-8-3 4 15,4 3-2-15,-8 3 0 16,4 0 1-16,-7 4 1 16,3 7-1-16,-8-3 13 15,8 2-10-15,-11 5 6 16,-1 3-7-16,-15-1 9 16,8 5-9-16,-12 2 13 15,4-2-12-15,-5-1-2 0,9 0-1 16,-4 1-7-16,8-1 5 0,-5 7 3 15,9 0-2-15,-1-6 0 16,13-1 1-16,-5-3-13 31,8-4 10-31,-4 0-84 16,5 1 68-16,-1-15-227 16,8-3 189-16</inkml:trace>
          <inkml:trace contextRef="#ctx0" brushRef="#br0" timeOffset="4483.261">6460 1282 132 0,'4'-3'62'0,"-4"3"-49"0,16 7-16 0,-16-4 18 0,4 7-13 0,0 4 22 16,7 0-18-16,1 4 25 16,4 6-23-16,15 18 26 15,8-1-25-15,4 8 21 16,-8 0-23-16,-3-8 5 15,-1-6-8-15,-4-4 5 16,-3 1-6-16,7 9 29 16,0 1-25-16,-7-7 20 15,-5-4-20-15,-3-3 16 16,-4-4-18-16,-4-6-7 16,3-4 2-16,5-14-219 15,0 0 171-15</inkml:trace>
        </inkml:traceGroup>
      </inkml:traceGroup>
    </inkml:traceGroup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26.26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243 215 136 0,'0'-7'62'0,"0"7"-49"0,-4-7-16 0,0 4 46 16,4 3-35-16,-7-4 48 15,3 4-42-15,-4-7 18 16,4 4-23-16,-4-4 20 15,4 3-22-15,-7 1 22 16,-1 3-22-16,-4-4 30 16,8 4-28-16,-11-7 21 15,7 7-22-15,-7 0 7 16,7 4-11-16,-4-1-5 16,4 8 1-16,-7 6 3 15,3 4-3-15,1 7-5 16,7 3 4-16,4 11 8 15,4 3-5-15,12 21 19 16,7 0-17-16,20-14 16 16,8-3-15-16,4-25 25 15,-4-6-22-15,0-22 12 16,0-6-14-16,27-32 13 0,4-7-14 16,-3-10 11-16,-13 7-11 0,-11-10 2 15,-12 9-5-15,-15-6 8 16,-5 14-8-16,-27-7 2 15,-3 10-3-15,-21 1-1 16,5 13 1-16,-12 3-4 16,7 15 2-16,-7 7-5 15,8 6 5-15,-4 4-20 16,8 3 17-16,-1 1-69 16,13 3 57-16,3 3-154 15,8 0 131-15</inkml:trace>
  <inkml:trace contextRef="#ctx0" brushRef="#br0" timeOffset="878.922">435 636 116 0,'0'0'55'0,"0"0"-43"0,0 0-15 0,0 0 18 16,0 0-13-16,0 0 3 15,0 0-4-15,-4 0 5 16,4 0-5-16,-8 0 0 16,8 0 0-16,-4 0 1 15,4 0-1-15,-4 0 16 16,4 0-13-16,-4 0 18 0,8 0-17 0,-4 0 12 15,0 0-12-15,-4 0 5 16,4 7-7-16,-3-1 9 16,3 1-9-16,-4-3 13 15,8-1-12-15,-4-3 9 16,0 0-10-16,0 0 2 31,0 4-4-31,0-4-1 16,0 3 1-16,0 1 1 0,0-1-1 0,0-3-1 15,0 0 1-15,0 0 1 16,0 0-1-16,-4-3 2 16,4 3-2-16,-4-4 2 15,8 4-2-15,-4-3-9 16,0 3 6-16,0-4-4 16,0 4 4-16,-4-3-38 15,4 6 31-15,-4-6-109 16,8 3 92-16</inkml:trace>
  <inkml:trace contextRef="#ctx0" brushRef="#br0" timeOffset="2964.229">341 743 136 0,'0'-3'62'0,"0"3"-49"0,0-4-16 15,0 1 23 1,0 6-16-16,0-3 12 0,0 0-11 0,0 0 5 15,0 4-7-15,0 3 4 16,4 3-6-16,0 4 11 16,0 0-9-16,-4 14 32 15,4 3-27-15,-4 18 28 16,4-1-27-16,-4 12 29 31,0-1-29-31,0 41 19 16,7-2-21-16,-3-1 7 15,0-10-10-15,-4-7 3 0,0-11-5 16,0-13 5-16,4-11-6 0,-4-3 6 16,0 0-6-16,0 3 0 15,4 0 0-15,-4-10 13 16,0-1-11-16,-4 1 15 16,4-3-13-16,-8-12 20 15,4 1-19-15,-3-7 11 16,3 4-12-16,-8-5-9 15,8 5 4-15,-4-8-1 16,8 1 1-16,-8-4-3 16,4 3 2-16,-3-3 4 15,7 0-3-15,-8-4 9 16,8 4-7-16,-8-3-7 16,4-1 5-16,-8 1 5 15,1-1-5-15,-13 4 1 16,9 7 0-16,-9 0-7 15,5 7 5-15,-5 0-3 16,5 3 3-16,-5 11 1 16,5 3 0-16,-5 11-3 0,8 6 2 15,-7 15-2-15,7-4 2 0,5-14 1 16,3-7 0-16,0-3 2 16,4 0-1-16,-4 3 5 15,8-4-5-15,-4-9 0 16,8-8 0-16,-8-7 1 15,4 1-1-15,-4-8-1 16,4 1 1-16,-3-8 1 16,-1 4-1-16,-4-3-6 15,8 3 4-15,-8-4 0 16,8 4 1-16,-8-4-9 31,8 1 7-31,-4-4-7 0,4 3 6 0,-4 1-6 16,0-1 6-16,4-3 2 15,0 14 3 1,0-7-1-16,0-3-3 0,0 3 1 16,0-4-2-16,-4 1 2 15,1 3 4-15,-1 3-3 16,-4 0-2-16,-4 8 1 0,-4-1 12 16,-7 4-9-16,-12 0 19 15,-4 0-16-15,-12-7 18 16,0 0-18-16,0-4 4 0,0 0-7 15,12-3-9-15,16 7 5 16,3-3-55-16,5-1 45 31,-1 7-103-31,12-3 88 0,12 0-111 16,15-10 104-16,13-18-132 16</inkml:trace>
  <inkml:trace contextRef="#ctx0" brushRef="#br0" timeOffset="4549.1923">474 1157 144 0,'-4'-4'65'0,"4"4"-51"0,-8 0-17 0,4 0 23 15,4 0-16-15,-7 0 18 16,3 4-17-16,-4-4 9 31,4 3-10-31,-4 1 26 0,4-1-23 0,-8-3 25 16,9 0-24-16,-9 0 24 15,4 7-24-15,-12-3 18 16,5 3-19-16,-9-4 16 16,9 1-18-16,-24-1 7 15,3 4-9-15,-7 4-2 16,8-1 0-16,-8 7-4 16,12 1 2-16,-4 10-2 15,11 3 2-15,1 0-5 16,7 0 5-16,1 4 0 15,7-4 1-15,-4 1 0 0,8-1 0 16,-8 4 5-16,8-4-4 16,-3-7 0-1,3 1 0-15,-8-4-1 16,4 3 0-16,-11 4 2 16,3-1-1-16,-8-6 2 15,5 0-2-15,-8-3-1 16,3-1 1-16,-15 0-4 15,4 4 2-15,0-7-66 16,11 0 52-16,1-4-137 0,15 1 116 0,16-8-107 16</inkml:trace>
  <inkml:trace contextRef="#ctx0" brushRef="#br0" timeOffset="3601.9132">431 2186 148 0,'4'-14'65'0,"-4"14"-51"0,0-4-17 15,-4 1 26 1,8 6-19-16,-4-3 22 0,8 7-20 0,-4 0 28 16,3 4-26-16,1-1 5 15,8 11-9-15,7 3 3 16,1 1-6-16,3-1 6 15,4 4-6-15,-3 0 6 16,-1-1-6-16,-11 5 6 31,-1 2-6-31,-11 8 6 16,0 0-6-16,-12 6 6 16,1-2-6-16,-5 2-8 15,4-6 5-15,4 3 4 16,4-3-2-16,12 7 6 0,4-1-5 15,7 8 3-15,4-1-3 16,5 5 19-16,3-8-16 0,0-4 8 16,0-6-9-16,-3-7 1 15,-1-7-3-15,-4-11 5 16,-3 0-5-16,-5-17-168 16,-3-3 132-16</inkml:trace>
  <inkml:trace contextRef="#ctx0" brushRef="#br0" timeOffset="6281.5698">634-94 116 0,'-15'-21'55'0,"15"21"-43"0,-12-4-15 0,4 1 65 16,4 6-49-16,-11-3 46 15,-1 4-44-15,-4-1 48 16,5 4-47-16,-13-3 28 16,9-1-32-16,-20 1 15 15,7 3-19-15,-18 3-5 16,7 1-1-16,-8 2 0 0,8 5-1 16,0 6-9-1,15 4 6-15,1 3-4 16,7-3 4-16,5-4-63 15,7-3 50-15,8-3-114 16,23-8 98-16,9-10-140 0</inkml:trace>
  <inkml:trace contextRef="#ctx0" brushRef="#br0" timeOffset="5950.1114">599 10 156 0,'-12'0'72'0,"12"0"-57"0,-11-4-19 16,3 1 39 15,8 6-28-31,-8-6 28 0,4 3-26 0,-4-3 12 16,4-1-15-16,-3-3 10 15,3 7-11-15,-4-7 13 16,4 7-13-16,-8-7 11 16,8 7-11-16,-7-3 8 15,3 6-10-15,-12-3 4 16,8 7-5-16,-15 0 8 16,4 4-8-16,-16-1 5 15,7 4-6-15,-11 3-3 16,8 4 2-16,0-7 0 15,7 3 0-15,1-3 2 16,11 4-1-16,-7-1-9 0,11 0 6 16,8-6-125-1,12 3 100-15</inkml:trace>
  <inkml:trace contextRef="#ctx0" brushRef="#br0" timeOffset="5049.0768">443 1153 164 0,'15'0'75'0,"-15"0"-59"0,8 18-20 0,-4-11 37 15,0 3-27-15,4 1 6 16,4-1-8-16,3 0 3 15,1 4-6-15,11 4 3 16,1-1-3-16,3 1 2 31,4 2-2-31,-8 12 8 16,1 2-7-16,-9 19-1 16,1-1 0-16,-4 10 27 15,-1-3-22-15,1 7 37 16,-1-7-33-16,5-3 7 0,0-11-12 15,-1-10 8-15,1-4-10 16,-1-24-66-16,5-3 50 0</inkml:trace>
  <inkml:trace contextRef="#ctx0" brushRef="#br0" timeOffset="6581.4551">669-199 156 0,'-50'11'72'0,"38"3"-57"0,-4-21-19 0,5 3 76 31,-5-3-58-31,-4 0 1 0,1 0-9 16,-9 4-5-16,-3-4 0 16,-4 4-7-16,-4 3 5 0,-4 7-6 15,-4 6 6-15,0 8-3 16,4 11 3-16,4 2-5 15,8 5 5-15,7 6 3 0,12-14-2 16,5-7-8 0,3 4 6-16,19 0-100 15,9-4 80-15</inkml:trace>
  <inkml:trace contextRef="#ctx0" brushRef="#br0" timeOffset="6793.3543">365-108 120 0,'-47'28'55'0,"23"-1"-43"0,-15 5-15 0,12-18 29 15,11-1-21-15,-15 8 18 16,3 0-18-16,-3 4 9 31,12-1-10-31,-5-3-5 16,8-4 1-16,1-3 0 0,3 3 0 0,4-6-51 15,8 3 40-15</inkml:trace>
  <inkml:trace contextRef="#ctx0" brushRef="#br0" timeOffset="7836.8739">161 302 168 0,'-27'-7'75'0,"7"7"-59"0,5 0-20 0,7 0 81 16,-4 0-61-16,-4 0 39 16,-3 0-40-16,-5 0 19 15,1 3-24-15,-12 1 13 0,3-1-17 16,9 1 3-16,-28 10-7 16,-27 7 2-16,4 6-3 15,-1 8-3-15,5 3 1 0,-8 4 1 16,-4 0 0-16,-4 7-3 15,35-18 2-15,8-3-2 16,4 10 2-16,-8 17-78 16,19 5 62-16,28-12-153 15,20-3 130 1,15-20-89-16</inkml:trace>
  <inkml:trace contextRef="#ctx0" brushRef="#br0" timeOffset="7335.0937">235 319 160 0,'-15'-3'72'0,"15"3"-57"0,-39-4-19 0,23 1 59 16,4 6-44-16,-11-3 41 16,7 0-39-16,-7 0 19 15,7 0-24-15,-11 0 7 16,7 4-11-16,-23 3 17 16,4 7-16-16,-23 3 9 15,3 4-10-15,-4 3-2 0,13 1-1 0,-5 6-1 16,8 4 0-16,-8 10-3 15,4 3 2-15,-19 29-5 16,7 3 5-16,24-4 6 16,16-10-5-16,19-17-58 15,12-14 46-15,7-18-173 16,9-10 143-16</inkml:trace>
  <inkml:trace contextRef="#ctx0" brushRef="#br0" timeOffset="8202.2489">71 278 152 0,'4'-4'69'0,"-4"4"-55"0,-8-7-18 0,4 7 62 16,1-3-47-16,-1-1 47 0,-8-3-43 16,-8-3 26-16,1 3-31 15,-9 3 1-15,-11 1-8 0,-12 3-2 16,-19 7 0-16,0 7-4 16,23 0 2-16,4-4-5 15,-16 32 5-15,-27 27 0 16,8 1 1-1,11-1-6-15,13 1 5 16,22-11-62-16,25-21 50 16,-1-7-192-1,31 1 159-15,16-8-16 16</inkml:trace>
  <inkml:trace contextRef="#ctx0" brushRef="#br0" timeOffset="8507.344">122 385 156 0,'-47'7'72'0,"47"-7"-57"0,-27 0-19 15,15-3 70 1,8 3-53-16,-19-11 38 15,3 4-37-15,-19-3 3 16,8 7-12-16,-28 3 2 16,4 3-5-16,-15 14-12 15,11 4 8-15,-15 17 0 0,15 8 2 0,-19 13-3 16,12 0 2-16,-5 0 1 16,21-7 0-16,-1 11-31 15,15-4 24-15,-3 3-202 16,12 1 163-16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52.95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11235-56 132 0,'-12'-4'62'0,"12"4"-49"0,-4-6-16 16,0 2 43-16,0 8-32 16,-4-4 28-16,8 3-27 0,-8 0 26 15,5 4-26-15,-9 0 9 16,8 4-12-16,-8-1 7 16,4 1-10-16,-7 6 4 15,7 4-5-15,-8 7 8 16,8-1-8-16,-7 8 19 15,7 0-17-15,-4 10 19 16,8 0-18-16,0 11 26 16,4 0-23-16,4 3 26 31,4-4-25-31,4-6 29 0,4 0-29 0,7-11 38 16,8-7-35-16,8-10 27 15,4-7-29-15,4-18 20 16,-4 1-22-16,0-21 15 15,-4 3-17-15,-3-21 3 16,-5 4-7-16,-8-11 2 16,1 7-3-16,-9-10 2 15,-3 7-2-15,-8-11-3 0,-4 8 1 16,-12-8-8-16,5 11 7 16,-13-4-16-16,0 11 14 0,-7 3-29 15,8 11 25-15,-9 7-21 16,5 10 21-16,-9 7-77 31,13 7 66-31,-1 0-121 16,13 7 106-16,-5-8-194 15,8 5 174-15</inkml:trace>
  <inkml:trace contextRef="#ctx0" brushRef="#br0" timeOffset="3532.9187">11223 823 116 0,'0'0'55'0,"0"0"-43"0,-4 7-15 16,0-3 26-16,4-1-19 16,-4 4 10-16,8 4-10 0,-4 2 26 15,0 5-23-15,0 6 16 16,0 0-17-16,0 11 17 16,0 3-18-16,0 18 21 15,4 3-20-15,0 4 42 16,8-4-37-16,-5 14 15 15,5-7-19-15,-4 7 7 16,0-7-10-16,-4 3 12 16,4-6-12-16,-8 0 14 15,3-4-13-15,-3-4 3 0,0-3-6 0,-3-3 2 16,-1-4-3-16,-4-3-1 16,4-4 1-16,-8-3 1 15,8-4-1-15,-8 0-1 16,9-3 1-16,-5-7 1 15,8 0-1-15,-8-7-3 32,8 0 1-32,-8-4-27 15,8 1 22-15,-8-4-77 16,8 0 64-16,-8-4-132 16,8 0 116-16</inkml:trace>
  <inkml:trace contextRef="#ctx0" brushRef="#br0" timeOffset="4518.9832">11187 2558 172 0,'-4'-7'78'0,"4"7"-61"0,-4-7-21 0,0 3 23 16,8 8-16-16,-4-8 7 16,0 1-7-16,0-4-5 15,0 3 2-15,0-3 5 16,0 4-4-16,-4-4 25 15,4 3-20-15,-4-2 20 16,0 2-19-16,-4 4-1 16,8 4-4-16,-8 2 1 15,5 8-2-15,-5 0 5 0,4 4-5 0,-4 6 6 16,4 0-6-16,-4 8 3 16,4-1-3-16,-7 4 11 31,3 3-10-31,-12 11 14 15,5-1-12-15,-9 1 0 16,9 0-2-16,-13 3 7 16,9 0-7-16,-17 3 2 15,9-9-3-15,-12-1 2 16,8-4-2-16,-8-2 2 16,11-1-2-16,-3 0-3 0,7-3 1 0,-3 0 1 15,11-4 0-15,-3-7 0 16,3 1 0-16,1-11 5 15,3-1-4-15,-4-6 0 16,5-3 0-16,-5-4-4 16,8 0 2-16,-4 0 1 31,4 3 0-31,-7 1 2 16,7 3-1-16,-4 0-3 0,4 0 1 15,-3-4-2-15,3 4 2 16,-4-3 4-16,8 3-3 0,-7-4-2 15,7 0 1-15,-8 1-22 16,8-1 18-16,-4-3-57 16,4 4 48-16,0-4-112 15,8 0 97-15</inkml:trace>
  <inkml:trace contextRef="#ctx0" brushRef="#br0" timeOffset="5119.3662">11219 2547 148 0,'0'11'69'0,"0"-11"-55"0,16 14-18 0,-13-8 65 16,5 5-49-16,4 3 26 15,0 3-27-15,3 4 10 16,1 3-15-16,0 1-1 15,3 2-3-15,1 5 7 16,3-1-7-16,-7 4 2 16,3 0-3-16,-3 6 41 15,4-2-32-15,-5 2 21 16,5 1-23-16,-5 7 10 16,5-8-13-16,0 1 13 0,-1-4-13 15,1-3-3-15,3-4 0 0,-3-3 0 16,3 0-1-16,-7-7 5 15,3-4-5-15,-7-3-8 16,-4 0 5-16,-8-11-133 16,4 1 105-16</inkml:trace>
  <inkml:trace contextRef="#ctx0" brushRef="#br0" timeOffset="6505.4239">11184-21 184 0,'-20'31'85'0,"20"-31"-67"0,-31 35-23 0,15-21 44 16,8 3-32-16,-15 7-2 15,3 4-2-15,-15 7-3 16,8 3 0-16,-20 11 2 15,8 3-1-15,-12 10-6 16,8-2 4-16,-4 9 0 16,12-6 1-16,0 6-56 0,11-10 44 0</inkml:trace>
  <inkml:trace contextRef="#ctx0" brushRef="#br0" timeOffset="6073.8576">11301 38 184 0,'-4'0'85'0,"4"0"-67"0,-23-7-23 0,15 3 33 31,4 8-23-31,-8-4 18 0,4 7-18 16,-7 0 12-16,7 7-12 0,-12 3 5 15,9 4-7-15,-17 3-2 16,5 4 0-16,-12 14 10 15,7-1-9-15,-15 15 17 16,4 0-15-16,-4 3 15 16,8-4-14-16,0-6-3 15,7-4 0-15,1 0-61 16,15-10 46-16</inkml:trace>
  <inkml:trace contextRef="#ctx0" brushRef="#br0" timeOffset="6294.0211">11176 55 128 0,'-12'11'59'0,"12"-11"-47"0,-23 41-15 0,11-30 32 31,8-1-24-31,-15 8 27 15,3 2-24-15,-15 12 40 0,7-1-36 16,-15 11 14-16,8 3-19 0,-12 7-4 16,11-3-1-16,-3-1 0 15,4-6-1-15,4-4-31 16,11-3 23-16,4-18-174 16,12-6 141-16</inkml:trace>
  <inkml:trace contextRef="#ctx0" brushRef="#br0" timeOffset="6735.9425">11051 163 132 0,'-24'42'59'0,"24"-42"-47"0,-35 52-15 15,20-28 43 1,3 0-32-16,-12 18 5 16,5 3-8-16,-9 7 30 31,5 1-28-31,-1 2 1 0,5 1-5 0,7-4 3 15,8-3-5-15,4-11-112 16,8-7 88-16</inkml:trace>
  <inkml:trace contextRef="#ctx0" brushRef="#br0" timeOffset="7576.1101">11414 3 148 0,'16'0'69'0,"-16"0"-55"0,16 7-18 0,-12-4 48 15,0 4-36-15,3 4 9 16,9 6-12-16,0 4-3 16,3 3-1-16,1 11 1 15,-1 0-1-15,1 10 16 16,3 0-13-16,1 11 1 16,-1-4-3-16,-7-14 7 15,-4-3-7-15,-5-7-21 16,1-4 16-16</inkml:trace>
  <inkml:trace contextRef="#ctx0" brushRef="#br0" timeOffset="8338.4635">11598 135 156 0,'24'52'72'0,"-24"-52"-57"0,31 49-19 0,-23-28 45 16,0 3-33-16,3 14 22 15,5 4-22-15,4 7 15 16,-1-4-17-16,1 4 3 16,-1-1-7-16,-3 15 5 0,3-11-6 0,-7-10-3 15,-4-4 2-15,-8-10-129 16,4-4 101-16</inkml:trace>
  <inkml:trace contextRef="#ctx0" brushRef="#br0" timeOffset="9410.0389">11188-63 104 0,'19'-17'49'0,"-19"17"-39"0,24 0-12 16,-17 0 21-1,1 7-15-15,8 0 18 0,4 6-17 0,3 8-2 16,0 4-1-16,5 6 6 15,3 0-6-15,8 11 2 16,-4-4-3-16,-3 0-1 16,-5 1 1-16,0 6 4 15,1-4-4-15,-5 8-22 32,-3 0 16-32</inkml:trace>
  <inkml:trace contextRef="#ctx0" brushRef="#br0" timeOffset="8944.7347">11156-53 140 0,'-4'-10'65'0,"4"10"-51"0,0-10-17 0,0 6 32 31,0 4-24-31,0-7 21 16,8 7-19-16,0 0-1 15,8 4-4-15,3-1-2 16,5 8 1-16,3-1-4 16,4 7 2-16,5 4 1 15,-5 3 0-15,-4-3 2 16,5 4-1-16,-1-1 5 0,0 0-5 0,-11-6-8 16,-5-1 5-16,-3 0-116 15,4 1 92-15</inkml:trace>
  <inkml:trace contextRef="#ctx0" brushRef="#br0" timeOffset="10019.8272">11500 34 132 0,'28'21'59'0,"-28"-21"-47"0,23 49-15 16,-19-35 21 0,4-4-15-16,4 11 32 15,-1 7-27-15,5 10 28 16,0 4-27-16,3 13 1 15,1-3-7-15,-1 4 9 16,5-4-9-16,-5 0-1 16,5-3-1-16,-8-4-15 15,3-3 11-15,-7-4-165 0,0-7 132 0</inkml:trace>
  <inkml:trace contextRef="#ctx0" brushRef="#br0" timeOffset="9734.552">11524 93 104 0,'12'0'49'0,"-12"0"-39"0,19 35-12 0,-15-24 21 15,4 2-15-15,0 8-2 16,7 7 0-16,1 10 9 16,4 4-9-16,-1 7 14 15,5-4-12-15,-5 4-2 31,-3-4-1-31,-8 0 4 0,3-7-4 16,-7 0-33-16,0-6 25 0</inkml:trace>
  <inkml:trace contextRef="#ctx0" brushRef="#br0" timeOffset="10251.9777">11606 260 168 0,'20'4'75'0,"-20"-4"-59"0,23 24-20 0,-15-7 14 15,0 1-9-15,3 13-3 31,9 0 2-31,3 8 0 16,1 2 0-16,-1 1 8 16,5 0-6-16,-5 6-1 15,-3-6 0-15</inkml:trace>
  <inkml:trace contextRef="#ctx0" brushRef="#br0" timeOffset="12191.0764">11156 1369 104 0,'0'3'49'0,"0"-3"-39"0,-4 4-12 0,1-1 58 16,3 4-45-16,-4 0 30 15,0 0-30-15,-4 0 19 16,8 0-22-16,-8 0 13 16,8 0-16-16,-8-3 3 15,4 2-6-15,-3-2 5 16,3 3-6-16,-4 0 11 15,4 3-9-15,-4-3 7 16,4 4-7-16,-8-1 9 0,9 4-9 16,-13 0 10-16,8 0-10 0,-11 0 24 15,7 0-21-15,-16-4 23 32,9 0-22-32,-16-3 19 15,3 4-19-15,-11-4 4 16,4 0-7-16,-4-4 0 15,8 4-3-15,-8-3-1 16,4-1 1-16,-16-3 4 16,12 0-4-16,-4-7-3 15,12 4 2-15,-8-15 0 0,8 4 0 16,-8-13 0-16,8 6 0 0,-4-11-3 16,11 8 2-16,-7-11 4 15,12 11-3-15,-5-7-5 16,9-1 4-16,-5-6-11 15,9 3 9-15,-1-13-4 16,4 6 5-16,0-13-10 31,5 6 9-31,-1-14 1 16,4 11 2-16,0 3 0 16,4 15 0-16,0-8-3 15,4 11 2-15,0-11-2 16,0 11 2-16,0-7-2 0,3 10 2 0,1-11 4 15,0 12-3-15,0-12 3 16,4 8-2-16,-1-4-3 16,1 8 1-16,0-5 1 15,3 8 0-15,1-4 0 16,4 7 0-16,-5-3-3 16,1 7 2-16,0-4-2 15,3 3 2-15,1-2-8 0,-1 6 7 0,1-4-2 16,-1 8 3-16,-3-8 4 15,0 8-3-15,-1-7-5 16,1 6 4-16,-4-3-6 16,-1 7 6-16,-3 4 0 15,4 3 1-15,-4 0 0 32,3 3 0-32,-3-3 0 15,0 4 0-15,0-1 2 16,4 1-1-16,-8-1-3 15,-1 1 1-15,1-1 1 16,0 1 0-16,0-1 0 16,0 1 0-16,0-4 0 0,0 3 0 15,0 1 2-15,0-1-1 0,0 1-1 16,0-1 1-16,-1-3-1 16,1 0 0-16,0 0-3 15,0 0 2-15,0-3 4 16,0 3-3-16,0-4-5 15,4 1 4-15,-8-4-22 16,4 7 17-16,-4-7-30 16,0 7 27-16,0-4-63 15,0 4 55-15,0-3-37 16,0 6 39-16,0-3-5 16,0 0 14-16,0 0 4 15,0 0 1-15,0 0 1 16,4 0 0-16</inkml:trace>
  <inkml:trace contextRef="#ctx0" brushRef="#br0" timeOffset="22835.9337">11371 1352 92 0,'0'-4'42'0,"0"4"-33"0,0-3-11 0,0-1 10 15,0 8-7-15,0-4 6 16,0 0-6-16,0 0 11 16,0 0-9-16,0 0 10 15,0 3-10-15,0-3 16 16,0 4-15-16,0-4 18 16,0 3-17-16,0-3 12 15,0 0-12-15,0 0 2 0,0 4-5 0,0-1 10 16,8 0-9-16,0 1 16 15,0-1-15-15,4 1 12 16,-1-1-11-16,5 1 11 16,0 6-12-16,3 1 9 15,5 3-10-15,-1 3 16 32,1 0-15-32,-1 1 18 15,0 3-17-15,1-8 9 0,-1 5-10 16,1-4 15-16,-1 3-15 15,-3-3 10-15,3 3-11 0,-3-3-1 16,-4 0-1-16,-5 4-1 16,1-1 0-16,0 0 2 15,-1 4-1-15,5 4 2 16,4 2-2-16,-5-2-1 16,1-1 1-16,-4-7 4 15,-1 1-4-15,-7-8-31 16,4 1 24-16,-4-15-152 15,0 4 123-15</inkml:trace>
  <inkml:trace contextRef="#ctx0" brushRef="#br0" timeOffset="23605.4859">11888 1862 116 0,'3'4'52'0,"-3"-4"-41"0,-3 7-14 15,-1-4 26 1,8 1-19-16,-4-1 10 15,0 1-10-15,0-1 1 0,0 4-4 0,0 4 13 16,3-1-10-16,1 4 17 16,4 0-16-16,0 3 21 15,4 4-20-15,-4-3 17 16,3 2-18-16,1-2 9 16,0-1-10-16,-4-3-2 15,-1 0-1-15,-3-4 4 16,4 4-4-16,-4-7 0 15,0 4 0-15,-4-11-122 0,0 3 95 16</inkml:trace>
  <inkml:trace contextRef="#ctx0" brushRef="#br0" timeOffset="24158.6406">11888 1887 104 0,'7'14'46'0,"-7"-14"-37"0,12 31-11 0,-12-24 55 16,4 3-42-16,0 1 32 15,4 3-31-15,0 0 7 16,-1 3-13-16,1-3 1 16,0 0-5-16,-4-4-1 15,0 1 0-15,-4-4-41 32,4 3 32-32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9:40.6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6449 1115 80 0,'4'-14'36'0,"-4"14"-29"0,0-10-9 0,-4 6 7 16,4 8-4-16,-4-4-3 15,8 0 1-15,-4 0 1 16,0 0 0-16,0 0 2 16,0 0-1-16,-4 0-3 15,4 0 1-15,-4-4-24 16,0 1 19-16</inkml:trace>
  <inkml:trace contextRef="#ctx0" brushRef="#br0" timeOffset="-1952.1478">6413 1157 128 0,'0'0'59'0,"0"0"-47"0,0 14-15 0,0-7 37 16,0 0-27-16,0 0 23 16,0 0-23-16,0 0 16 15,0 3-17-15,0 7 8 0,4 8-10 0,0 9 3 16,0 1-5-16,-4 7 2 16,4 0-3-16,-4-1 5 15,4 1-5-15,-4 3 23 16,0-3-19-16,0 0 20 15,0-4-18-15,-4 0 10 32,0-3-12-32,-4 3-1 15,4 0-2-15,-11 11-2 16,7 0 1-16,-4-8 1 16,4-6-1-16,-7 3-3 15,7 4 1-15,-8 10 1 16,5-3 0-16,-5-14 2 15,8-4-1-15,-4-10-1 0,5 0 1 0,-9-1-1 16,8 5 0-16,-8-8 0 16,5 4 0-16,-9 3 0 15,5 1 0-15,-9 6 0 16,8 7 0-16,-19 14-3 16,8 4 2-16,-4-7 6 15,7-1-4-15,-11 22 6 0,4-1-6 0,3-10 3 16,13-10-3-16,-1-14-9 15,8-7 6-15,-4-8-102 16,9-2 81-16</inkml:trace>
  <inkml:trace contextRef="#ctx0" brushRef="#br0" timeOffset="-1318.7109">6367 2380 148 0,'3'7'69'0,"-3"-7"-55"0,4 7-18 16,-4-3 45-1,0 3-33-15,4 3 19 16,4 1-19-16,-4 9 6 16,4 5-10-16,4 13 23 15,-1 0-21-15,9 7 17 16,3-3-17-16,5 0 8 15,-1-4-10-15,0-3 3 16,1-4-5-16,-5-7 8 16,1 1-8-16,-5-4 16 15,-3-1-14-15,-8-2 26 16,-4-4-22-16,-8 0 10 0,0 0-13 0,-4-1-3 16,0 1-1-16,-11 4-1 15,7-1 0-15,-12 7-3 16,9 4 2-16,-5 0-2 15,8-7 2-15,1-4 1 16,7 1 0-16,-4-4-70 16,4 3 55-16,0-10-99 15,8 3 87-15</inkml:trace>
  <inkml:trace contextRef="#ctx0" brushRef="#br0" timeOffset="-786.939">5917 3169 220 0,'-8'4'98'0,"8"-4"-77"0,-12 3-26 0,4 1 61 15,5-1-45-15,-9-3 18 16,4 4-20-16,-15-8 25 15,3 4-26-15,-19-3 22 16,8 3-23-16,-16-4-3 16,8 1-2-16,-12-1-36 15,8 8 27-15,0-1-68 0,15 4 58 0,13 0-117 16,11 4 103-16</inkml:trace>
  <inkml:trace contextRef="#ctx0" brushRef="#br0" timeOffset="1637.527">6320-80 116 0,'-8'-7'52'0,"8"7"-41"0,-16 3-14 15,4 1 40 1,8 3-30-16,-11 3 7 15,-1 7-10-15,-3 8 3 16,3 6-6-16,-4 11 9 16,9-1-8-16,3 25 35 15,12 0-28-15,8 21 21 16,3-7-22-16,9-10 29 16,-1-15-28-16,8-9 52 15,9-12-46-15,26-2 57 16,0-8-54-16,-3-28 39 15,-8-6-43-15,-8-28 21 16,0-7-25-16,-16-18-4 0,-4 11-3 16,-19-11 0-16,0 11-2 0,-20-17-9 15,-3 13 6-15,-21-10-44 16,1 14 36-16,-16-4-38 16,8 11 36-16,-4 10-36 31,12 15 36-31,-4 16-39 15,12 11 38-15,-1 7-46 16,9 7 44-16</inkml:trace>
  <inkml:trace contextRef="#ctx0" brushRef="#br0" timeOffset="955.7029">6410 1206 160 0,'-4'-18'72'0,"4"18"-57"0,-4-21-19 15,0 11 14 1,4 6-9-16,-4-9 9 0,8 6-8 0,-4-7-7 15,0 3 5 1,-4-6-1-16,4 6 1 0,-4-6 2 16,4 3-1-16,-8-3-3 15,8 6 1-15,-4 1-2 16,4 3 2-16,-4 0 4 0,8 4-3 16,-4-1-2-16,0 4 1 0,0 0 1 15,0 4 0-15,0-4 5 16,4 3-4-16,0-3-8 15,0 0 5-15,0-3 7 16,0 3-5-16,0-4-4 16,0 4 3-16,-4 0 0 15,4 7 1-15,-4 0 5 16,3 0-4-16,-3 0-5 16,4 0 3-16,-4-4 6 31,4 4-5-31,-4-7 18 15,0 4-14-15,0-8 10 16,0 1-11-16,0-4 4 0,0 3-5 16,-4-6-1-16,4 6 0 0,-4-6-1 15,4 7 0 1,-3-8 0-16,3 8 0 16,-8-4-6-16,8 7 5 0,-4-7 6 15,4 7-5-15,-8-7-2 16,8 3 2-16,-4-3 3 15,4 7-3-15,-4-7-5 16,8 7 4-16,-4-3-3 16,0 3 3-16,0-4 4 15,0 8-3-15,0-8-5 16,4 4 4-16,0-6 6 16,0 6-5-16,0-4-2 15,4 4 2-15,-1-3 0 16,1 6 0-16,-4-6 16 15,4-1-12-15,-4-3 18 16,0 4-17-16,-4-4 7 16,4 3-9-16,-4-6 4 0,0 6-6 15,-4-3 0-15,4 4 0 16,-8-4-29-16,4 4 22 0,-4-4-24 16,4 3 23-16,-4-3-13 15,5 4 14-15,-5-4 7 16,4 7-2-16,-4-7-1 15,8 7 1-15,-8-4-2 16,8 4 2-16,-4-3-24 16,4 6 19-16,-4-3-70 15,8 0 58-15,-4 0-51 16,0 0 51-16</inkml:trace>
  <inkml:trace contextRef="#ctx0" brushRef="#br0" timeOffset="2709.0399">6241-108 136 0,'4'21'62'0,"-4"-4"-49"0,8-7-16 0,-8-3 49 0,4-3-37 16,4-4 8-16,0-4-12 15,3-6 8-15,1-4-10 16,4-10 10-16,-4-1-10 0,-5 5 2 15,5 2-4-15,-8 1 2 16,0 3-2-16,-8 3-1 16,4 5 1-16,-8-1-4 15,4 7 2-15,-4 7-8 16,5 3 7-16,-1 7-2 31,4 4 3-31,0 4 1 16,4 2 0-16,-1-2 16 15,9-4-12-15,4-8 15 16,-1-2-14-16,5-11 17 0,0-4-17 16,-1-10 21-16,5 1-20 15,-5-8 3-15,-3 3-7 0,-8-6 8 16,3 7-8-16,-11-8 2 16,4 8-3-16,-12-4-15 15,4 11 12-15,-7-1-14 16,7 11 12-16,0 7-7 15,8 7 8-15,0 14-9 16,7 3 9-16,5 7 7 16,8-3-4-16,3-4 4 0,0 1-3 0,5-11 19 15,3-4-16-15,-4-14 22 16,-4 1-20-16,-3-11 14 16,-5 0-15-16,-7-10 6 31,0 3-8-31,-12-11 6 15,0 8-6-15,-16-14-2 16,5 6 0-16,-17-2-4 0,9 6 2 16,-9 3-22-16,5 11 18 15,-9 4-6-15,17 6 7 16,-5 8-2-16,12 6 4 0,1 4-5 16,7 3 6-16,0-3 6 15,7 0-5-15,1-7 4 16,4 0-3-16,-4-11 25 15,4-3-21-15,-9-7 18 16,9 4-17-16,-12-11 6 16,0 4-9-16,-15-11 1 15,7 3-3-15,-16-6 2 16,5 7-2-16,-13-8-1 16,9 4 1-16,-8-3-7 15,3 10 5-15,1 4-8 16,11 6 6-16,1 11-12 15,7 4 12-15,4 10 1 16,4 6 1-16,12 5-2 16,7 2 2-16,13-6 4 15,-1-3-3-15,8-12-11 16,-4 1 9-16,0-14-179 0,-3 0 142 16</inkml:trace>
  <inkml:trace contextRef="#ctx0" brushRef="#br0" timeOffset="3829.0961">6378 1244 160 0,'-4'0'72'0,"4"0"-57"0,-4 0-19 0,-3 0 25 15,7 0-17-15,-8 0 1 16,8 0-3-16,-4 0 1 16,4 0-2-16,-8 0-1 15,8 0 1-15,-4 0-1 16,4 0 0-16,-8 0 8 0,8 3-6 0,-4-3 16 16,4 4-14-16,-7-1 26 15,7 1-22-15,-4-4 4 31,8 0-8-31,-8 0 0 16,4 7-3-16,-4-4-1 16,4 4 1-16,-4-3-7 15,8 3 5-15,-8-4 14 16,4 0-10-16,-4 1 21 16,4-1-18-16,-4 1 0 15,4 3-4-15,-4-4 7 0,4 4-7 0,-4 0-9 16,8 0 5-16,-8-3 4 15,4 3-2-15,-8 3 0 16,4 0 1-16,-7 4 1 16,3 7-1-16,-8-3 13 15,8 2-10-15,-11 5 6 16,-1 3-7-16,-15-1 9 16,8 5-9-16,-12 2 13 15,4-2-12-15,-5-1-2 0,9 0-1 16,-4 1-7-16,8-1 5 0,-5 7 3 15,9 0-2-15,-1-6 0 16,13-1 1-16,-5-3-13 31,8-4 10-31,-4 0-84 16,5 1 68-16,-1-15-227 16,8-3 189-16</inkml:trace>
  <inkml:trace contextRef="#ctx0" brushRef="#br0" timeOffset="4483.261">6460 1282 132 0,'4'-3'62'0,"-4"3"-49"0,16 7-16 0,-16-4 18 0,4 7-13 0,0 4 22 16,7 0-18-16,1 4 25 16,4 6-23-16,15 18 26 15,8-1-25-15,4 8 21 16,-8 0-23-16,-3-8 5 15,-1-6-8-15,-4-4 5 16,-3 1-6-16,7 9 29 16,0 1-25-16,-7-7 20 15,-5-4-20-15,-3-3 16 16,-4-4-18-16,-4-6-7 16,3-4 2-16,5-14-219 15,0 0 171-15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B7A046F-BCFF-47D6-B26C-63A6A1F0536D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73D8CC9A-701F-4CF3-A1B0-0D6F76A98916}"/>
            <msink:destinationLink direction="with" ref="{3F9001A2-744D-4316-A574-DF8CBC99D53D}"/>
            <msink:destinationLink direction="with" ref="{B6BC5A1E-1694-44DD-B417-F306E98BFCDC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8E0F956-44A9-4913-AA59-57EC5DC2D909}" emma:medium="tactile" emma:mode="ink">
          <msink:context xmlns:msink="http://schemas.microsoft.com/ink/2010/main" type="inkDrawing" rotatedBoundingBox="20436,3652 20867,3031 20902,3055 20471,3676" rotationAngle="1493248476" semanticType="callout">
            <msink:sourceLink direction="with" ref="{70DD511C-AFE1-43D7-87BB-51FBE1DF83E7}"/>
          </msink:context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4.8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4A23285-C1FE-4536-AB44-F9557393E660}" emma:medium="tactile" emma:mode="ink">
          <msink:context xmlns:msink="http://schemas.microsoft.com/ink/2010/main" type="inkDrawing"/>
        </emma:interpretation>
      </emma:emma>
    </inkml:annotationXML>
    <inkml:trace contextRef="#ctx0" brushRef="#br0">0 17 116 0,'0'-4'52'0,"0"4"-41"0,-5-4-14 16,5 4 26-16,0-4-19 15,0 0 8-15,0 8-9 16,0-4 20-16,0 0-17 16,0 0 39-16,0 0-34 0,0 0 39 15,0 4-37-15,0 0 44 0,0 0-43 32,0 0 24-32,0 0-28 15,0 0 20-15,5 3-23 16,-1 1 22-16,0 4-22 15,1-5 16-15,-1 13-17 0,0-5 11 16,1 12-12-16,-1-3 8 16,1 22-10-16,-1-11 24 15,0 27-21-15,1-11 23 0,-1 14-22 16,0-6 8-16,5 7-11 16,0-8 3-16,4 35-5 15,-4-12-1-15,4 16 0 16,0-12 4-16,0 12-4 15,-4-11 3-15,4 18-3 16,-5-15 5 0,1 8-5-16,0-11 3 15,0 7-3-15,-1-12 5 16,1 20-5-16,-5-16 0 16,1-3 0-16,-1-9-1 15,0-7 0-15,1-12 2 16,-5-7-1-16,0-4 2 0,0-9-2 15,0-3-1-15,0-7 1 16,0-1-1-16,4 0 0 16,1-3 2-16,-1 3-1 15,-4-4-1-15,0 8 1 0,0-3-1 16,0 3 0-16,0-4 0 16,0 0 0-16,0-3 5 15,0-5-4-15,0-3 3 0,0-4-3 16,0-5-3-16,0-3 1 15,0 0-38-15,4-7 30 16,-4-1-145-16,9-4 119 31,0 5-123-31,-5-1 118 16,0 0-52-16,1 4 66 16,-1 0 16-16,-8 4 5 0,-1 0-40 15,-3 0 35 1,3 0-94-16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6.8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90C7D72-7319-42ED-8F56-2B3C389FC91A}" emma:medium="tactile" emma:mode="ink">
          <msink:context xmlns:msink="http://schemas.microsoft.com/ink/2010/main" type="inkDrawing" rotatedBoundingBox="12518,11549 16294,11478 16296,11584 12520,11656" shapeName="Other"/>
        </emma:interpretation>
      </emma:emma>
    </inkml:annotationXML>
    <inkml:trace contextRef="#ctx0" brushRef="#br0">0 103 144 0,'4'-4'65'0,"-4"4"-51"0,27-4-17 0,-27 4 68 16,13 0-52-16,-5 0 52 16,10-4-48-16,-5 0 41 15,18 4-43-15,-5 0 28 0,39 12-31 16,-13 0 27-16,23-1-30 16,-10 1 24-16,40-1-24 0,-14-3 34 15,27-16-33-15,-22 5 18 16,35-1-20-16,-18 0 17 15,18-4-18-15,-22 0-1 16,13 1-4-16,-17-1 32 16,21 0-27-16,-12 0 7 0,-1 0-10 15,-17 1 5-15,4 3-6 16,-12 0 4-16,12 0-6 16,-13 0 3-16,18-4-3 0,-18 1 11 15,0-1-10-15,-13 0 8 16,1 0-7-16,-10 1 6 15,5 3-6-15,-14 0 4 32,14 4-6-32,-9 0 9 0,9 0-8 15,-13 0 10-15,8 8-9 16,-12-1 10-16,-6 1-10 16,-3-4-1-16,-9 0-1 15,-4 0 10-15,-5 0-9 16,0 0-6-16,-4-1 4 15,-5 1 2-15,5 0-2 0,-5 0 0 16,1-4 1-16,-1 0-1 16,1 4 0-16,-1 0 2 15,1 0-1-15,-5-4 8 16,0 0-7-16,0 0 2 16,-4 0-3-16,-1 0 8 15,-3 4-7 1,-1-1-1-16,-4-3 0 15,0 0-60-15,-4-3 46 16,-1 3-242-16,-8-4 198 16,4 0-333-1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5.8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6C29334-F37A-4F8B-BD6E-5E0D9A42B354}" emma:medium="tactile" emma:mode="ink">
          <msink:context xmlns:msink="http://schemas.microsoft.com/ink/2010/main" type="inkDrawing" rotatedBoundingBox="15410,11668 15622,14209 15578,14213 15367,11671" semanticType="callout" shapeName="Other"/>
        </emma:interpretation>
      </emma:emma>
    </inkml:annotationXML>
    <inkml:trace contextRef="#ctx0" brushRef="#br0">0 0 176 0,'4'4'78'0,"-4"-4"-61"0,5 8-21 0,-5-4 65 15,0 0-49-15,0 0 43 0,4 7-41 16,0 1 46-16,1 7-45 16,-1-3 24-16,1 15-29 0,-1-4 22 15,0 15-23-15,1 1 6 16,3 35-11-16,1-12 3 0,4 34-5 15,-4-14 19-15,4 45-17 32,0-18 13-32,0 46-12 15,0-23 16-15,0 22-16 16,-4-26 12-16,0 19-12 16,-1-19 2-16,1-4-5 0,-4-19 2 15,-1-8-3-15,0-8 5 16,1-16-5-16,-1-11 0 15,0-12 0-15,1-7-1 0,-1-8 0 16,0 7 2-16,1-11-1 16,-5-8-1-16,0-11 1 15,0-5-1-15,0-3 0 16,0 0 5-16,0-4-4 16,0 0-3-16,0-4 2 15,0 0-20 1,0 0 16-16,0 0-111 15,0-4 90-15,0 4-252 16,-9-8 213-16,5 0-88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47D7BBE-1ECC-4378-B76E-AEBC53C0EEAF}" emma:medium="tactile" emma:mode="ink">
          <msink:context xmlns:msink="http://schemas.microsoft.com/ink/2010/main" type="inkDrawing"/>
        </emma:interpretation>
      </emma:emma>
    </inkml:annotationXML>
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F14319E-49A0-45DF-8143-24B6C468C697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69989DCE-13FD-4E43-81B9-D6B46DBB06BC}"/>
            <msink:sourceLink direction="with" ref="{3C031F02-FFBF-48B2-8D26-823C1870D227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9.2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F425C43-98D2-409A-9341-5E91CC2C5DFF}" emma:medium="tactile" emma:mode="ink">
          <msink:context xmlns:msink="http://schemas.microsoft.com/ink/2010/main" type="inkDrawing"/>
        </emma:interpretation>
      </emma:emma>
    </inkml:annotationXML>
    <inkml:trace contextRef="#ctx0" brushRef="#br0">21 165 192 0,'-21'-4'85'0,"21"4"-67"0,0-4-23 0,0 4 83 16,0-4-62-16,0 4 25 0,13-7-29 15,0-1 20-15,13-12-23 16,-9 5 9-16,14-5-13 0,-5 1-3 16,13 4-1-1,-8-1-1-15,4 4 0 16,-5 1 2-16,5 3-1 16,-9 4-20-16,0 8 15 15,-4 0-97-15,-4 11 79 16,-1-3-228-1</inkml:trace>
    <inkml:trace contextRef="#ctx0" brushRef="#br0" timeOffset="-315.7261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<inkml:trace contextRef="#ctx0" brushRef="#br0" timeOffset="-892.6399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<inkml:trace contextRef="#ctx0" brushRef="#br0" timeOffset="-1514.5087">191 165 88 0,'0'-8'39'0,"0"8"-31"0,-4-8-10 0,4 8 7 15,0 0-4-15,0 0-6 0,0 0 4 16,0 0 0-16,0 0 1 15,0 0 8-15,0 4-6 16,0 0 33 0,0 0-28-16,0-4 18 15,-4 0-19-15,4 0-3 16,0 0-1-16,0 0-2 16,0-4 0-16,0 0-42 15,4 0 33-15,0 1-107 16</inkml:trace>
    <inkml:trace contextRef="#ctx0" brushRef="#br0" timeOffset="584.0643">239-6 152 0,'-21'-4'69'0,"21"4"-55"0,-27 0-18 0,23 0 42 16,-18 0-31-16,5 0 18 15,-9 4-19-15,4 0 0 16,0 12-4-16,0-5 1 0,-4 9-2 0,9-1 22 15,4 0-18-15,4 1-2 16,9 15-1-16,0-4 0 0,17 4-1 16,-4-8 2-16,22-4-2 15,-9-4-15-15,1-7 12 16,-6 0-236 0</inkml:trace>
    <inkml:trace contextRef="#ctx0" brushRef="#br0" timeOffset="917.144">183-6 184 0,'-13'16'85'0,"13"-16"-67"0,-18 31-23 0,14-23 39 15,-5 7-28-15,0-3 20 16,-8 3-19-16,0 1 18 16,-1 23-18-16,5-8-4 0,4 23-1 15,1-12 0-15,8 5-1 16,0-8 2-16,13-4-2 15,0-4-59-15,4-8 45 16,1-4-214 15</inkml:trace>
    <inkml:trace contextRef="#ctx0" brushRef="#br0" timeOffset="264.5826">-9 134 240 0,'0'-8'108'0,"0"8"-85"0,9-27-29 0,-9 23 105 16,13-8-79-16,0 1 4 16,13-5-15-16,-9 5-10 0,14-1 1 15,-5 0 0-15,9 9 0 0,-5-1 5 16,1 4-4-16,-5 0 6 31,0 7-6-31,-4-3-22 0,0 4 16 16,-5 0-104-16,-4 0 84 15,1-1-231 1</inkml:trace>
    <inkml:trace contextRef="#ctx0" brushRef="#br0" timeOffset="1169.1407">122 177 140 0,'-9'3'65'0,"9"-3"-51"0,-31 0-17 0,27 0 57 16,-5 8-43-16,5 0 18 0,0 11-20 15,-1-3 0-15,10 11-7 16,-1-4-4-16,0 4 2 15,1-3 0-15,8-9 0 16,0 1-28-16,4-9 22 16,-4-3-197-1</inkml:trace>
    <inkml:trace contextRef="#ctx0" brushRef="#br0" timeOffset="2938.9962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<inkml:trace contextRef="#ctx0" brushRef="#br0" timeOffset="1666.0121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<inkml:trace contextRef="#ctx0" brushRef="#br0" timeOffset="2151.4461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<inkml:trace contextRef="#ctx0" brushRef="#br0" timeOffset="2536.4747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<inkml:trace contextRef="#ctx0" brushRef="#br0" timeOffset="3251.659">91 258 228 0,'-43'-23'105'0,"43"23"-83"0,-62 7-28 0,54-3 77 0,-14 4-57 16,0-4 57-16,-13 8-54 16,5-5 15-16,-27 13-23 15,9-1-9-15,-17 16 1 0,12-8-1 16,-3 16 0-16,8-8-12 16,4 7 10-16,9-7-22 15,5 0 18-15,3 0-123 0,19-4 101 16,-1-4-223-1</inkml:trace>
    <inkml:trace contextRef="#ctx0" brushRef="#br0" timeOffset="4448.41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<inkml:trace contextRef="#ctx0" brushRef="#br0" timeOffset="6202.1176">2062 1336 40 0,'5'-4'19'0,"-5"4"-15"0,-5 0-5 15,5 0 22 1,0 0-17-16,0 0 5 16,0 0-7-16,0 0-4 15,0 0 2-15,0 0 0 16,-4 0 0-16,4 0-65 16</inkml:trace>
    <inkml:trace contextRef="#ctx0" brushRef="#br0" timeOffset="6835.9024">2084 1351 176 0,'0'0'78'0,"0"0"-61"0,-4-4-21 0,0 4 53 15,-1 0-39 1,5 0 10-16,0 0-13 0,0 0 20 16,0 0-21-16,0 0 34 0,0 0-30 15,0 0 43-15,-4 0-41 16,-1 0 32-16,1 0-33 15,0 0 33-15,-1 0-33 16,1 0 17-16,0 0-20 16,-1 0 1-16,-3 0-7 0,-1 0-1 0,0 4 0 15,0-4 1-15,-4 4-1 16,0 0 2-16,-4 0-2 16,4 0-3-16,-13 7 1 15,4-3 1-15,0 27 0 16,4-8-3-16,5 8 2 31,0 0-5-31,5-4 5 0,-1-4 0 16,18-4 1-16,-5-3 0 15,9-1 0-15,-4-3 16 16,8-5-12-16,-4 1 7 16,9-1-8-16,-4-3 6 15,3 0-6-15,1-4 6 16,0-4-6-16,-5 0 6 0,1-8-6 15,-1 4 1-15,-4 0-3 16,0 0 8-16,-4 1-7 16,0 3-1-16,-5-4 0 15,1 0-69-15,-1 0 54 0,-4 4-169 16,0-4 141-16,0 4-257 16</inkml:trace>
    <inkml:trace contextRef="#ctx0" brushRef="#br0" timeOffset="7267.8311">2123 1246 200 0,'5'0'88'0,"-5"0"-69"0,0 4-24 0,0 0 100 16,0 0-76-16,0 0 50 15,0 4-50-15,0-1 17 16,0 5-26-16,0 0 2 0,4 11-8 0,1-4 17 31,-1 24-17-31,0-8 19 0,1 23-18 16,-1-8 15-16,5 9-15 15,-5-9 6-15,0 8-8 16,1-7-2-16,-1-1 0 16,1-7 4-16,-1-8-4 15,0-4-31-15,1-16 24 16,-1-3-172-16,-4-20 139 0,0 4-246 15</inkml:trace>
    <inkml:trace contextRef="#ctx0" brushRef="#br0" timeOffset="8038.2289">2119 1274 168 0,'4'-4'78'0,"-4"4"-61"0,5 0-21 0,-5 0 79 16,0 0-60-16,0 0 48 15,9 0-47-15,-5 0 34 16,5 0-37-16,-1 0 15 0,5-4-20 16,-4 0 1-16,9 0-7 0,-5 0 8 15,9 0-8-15,-5 0-4 16,22 4 2-16,-8 0 3 16,8 0-3-16,-4 0 0 15,0 4 1-15,-5 0 7 16,1 0-6-16,-5 0 35 15,-4 4-28 1,-5-4 7-16,1 3-11 16,-5-3 5-16,0 4-7 15,-4-4-2-15,-1 4 0 16,1-4 4-16,0 3-4 16,-5 1 0-16,0 0 0 15,1 0-1-15,-1-1 0 0,1-3 0 16,-1 4 0-16,0 0 0 15,1 7 0-15,-1-3-3 16,0 11 2-16,1 0 4 16,-1 16-3-16,0 0 3 0,1 3-2 15,-1-3 16-15,1 4-13 16,-1-8 12-16,0 0-11 16,-4-4 11-1,0-4-12-15,0-4 9 16,-4-4-10-16,0-3-1 15,-5-1-1-15,0-3 7 16,-13 0-6-16,5-1 13 16,-18-3-11-16,4 0-2 15,-8-4-1-15,4 0 4 16,-4-4-4-16,4 0-8 0,0-4 5 16,5 0 1-16,4 0 1 15,4 0 0-15,0 0 0 16,4 0-26-16,5 1 21 0,0-1-57 15,5 0 47-15,3 4-172 16,5-4 144-16,0 0-251 16</inkml:trace>
    <inkml:trace contextRef="#ctx0" brushRef="#br0" timeOffset="8825.1012">2167 750 192 0,'9'0'85'0,"-9"0"-67"0,13 4-23 0,-13-4 30 0,0 8-21 15,0 0 19-15,4-1-18 16,1-3 26-16,-1 4-23 15,0 0 12-15,1 0-14 0,-1-1 2 16,0 1-6-16,1 0 2 0,-5 3-3 16,0-3-1-16,0 4 1 15,0-1-1-15,0 5 0 16,0-1-3-16,0 5 2 16,0-5 9-16,0 5-6 15,0-5 27-15,0 5-22 16,0-1 11-16,4-3-13 0,1-5-3 15,3-7-1-15,-3 0-85 16,3-4 66-16,-3 0-255 31</inkml:trace>
    <inkml:trace contextRef="#ctx0" brushRef="#br0" timeOffset="9140.881">2337 754 228 0,'9'-35'105'0,"-9"35"-83"0,9-4-28 16,-9 4 38-16,8 4-27 0,-3 0 21 16,8 8-19-16,0-4 24 15,0 7-23-15,0-3 21 0,-4 7-22 16,0-3 5-16,-5 3-8 15,0-4 0-15,-8 5-3 16,0-5-1-16,-10 5 1 16,6-5-15-1,-5 5 11-15,4-5-5 16,0 4 6-16,0-3 1 0,5 7 1 16,0-3-3-16,4-1 2 15,0-3-2-15,13-1 2 16,0-3-72-16,4-1 57 15,-4-3-255 1</inkml:trace>
    <inkml:trace contextRef="#ctx0" brushRef="#br0" timeOffset="9425.4007">2612 836 228 0,'9'3'101'0,"-9"-3"-79"0,8-7-28 0,-8 7 105 16,5 0-79-16,-1 0 15 15,5 4-23-15,0-1-6 16,-1 5-4-16,1 0 7 0,0 4-7 31,-5-1 2-31,0 5-3 0,1-5 8 16,-5 5-7-16,0-5-49 0,-5 1 38 15,1 0-68-15,0-1 59 16,-1 1-152 0,1 0 131-16,0-5-88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3.3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D273A2E-7903-4501-BD49-98FAB6CD604D}" emma:medium="tactile" emma:mode="ink">
          <msink:context xmlns:msink="http://schemas.microsoft.com/ink/2010/main" type="inkDrawing"/>
        </emma:interpretation>
      </emma:emma>
    </inkml:annotationXML>
    <inkml:trace contextRef="#ctx0" brushRef="#br0">52 107 164 0,'-4'-19'75'0,"4"19"-59"0,-4 16-20 15,4-13 70-15,-5-14-53 16,1-1 38-16,0 1-37 16,-1-1 39-16,1-4-40 15,0 5 25-15,-1-1-28 0,1 1 6 0,-1 3-12 16,1 4 6-16,4 4-7 16,0 0 1-16,0 4-3 15,0 0-3-15,4 31 1 16,1-4-2-16,4 38 2 15,-5-7 1-15,9 51 0 0,0-20 19 16,5 35-15-16,-1-16 27 16,9 55-23-16,-4-24 12 31,4 40-14-31,-4-32 19 0,-5 8-19 16,5-24 0-16,-9 13-4 15,0-24 4-15,-4 8-5 16,0-16 9-16,-5-8-8 15,1-15-7-15,-1 8 5 16,0-16 5-16,5-3-5 16,-5-12 1-16,5-4 0 0,-5-12 4 15,1-8-4-15,-1-7 0 16,0-8 0-16,1-4-1 16,-1-7 0-16,1-1 2 15,-1 0-1-15,-4-7 2 0,4 0-2 16,-4-5-3-16,0 5 1 31,0-4 1-31,0 3 0 16,0-3 8-16,-4 0-6 15,4 0 13-15,0-1-11 16,0 1-8-16,-4-4 4 0,4 0 5 16,0 0-5-16,0-4-2 15,0 0 2 1,0 0-6-16,0 0 5 0,0 0-17 0,0 0 14 15,0 0-93-15,4 0 75 16,-4 0-204-16,4 0 173 16,1 0-154-1</inkml:trace>
    <inkml:trace contextRef="#ctx0" brushRef="#br0" timeOffset="795.7925">305 1918 200 0,'-13'-8'92'0,"13"8"-73"0,-4 0-24 0,0 0 72 16,4 4-54-16,0 0 49 15,4 0-46-15,0 0 23 16,9-1-29-16,-4 1 28 0,13-4-29 16,-5 0 16-16,14 0-19 0,-5 0 0 15,5 8-4-15,-5 0-2 16,13 3 1-16,-4-3 10 16,22 4-9-1,-9-4-3-15,8-8 1 16,-8 0 11-16,5-4-9 15,-10 0 5-15,1-8-5 16,-9 1 2-16,0 7-3 16,-5 0 2-16,-4 8-2 15,-4 0 5-15,-4 15-5 16,-1-3 0-16,-4 15 0 0,0-4 7 16,0 15-6-16,0-3-1 0,5 35 0 15,-1-12 1-15,1 27-1 16,-1-12 5-16,1 20-5 15,3 51 20-15,-3-24-17 16,-9-23 5-16,-1-16-7 16,-3-23 2-1,-5-23-67-15,0-24 49 16,0-3-311-16,0-16 252 16,0 0-89-1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6.4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B6445D-F9CF-48F8-84B1-9AE794D44C40}" emma:medium="tactile" emma:mode="ink">
          <msink:context xmlns:msink="http://schemas.microsoft.com/ink/2010/main" type="inkDrawing"/>
        </emma:interpretation>
      </emma:emma>
    </inkml:annotationXML>
    <inkml:trace contextRef="#ctx0" brushRef="#br0">933 2894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71B57A6-84D5-4ED2-B031-52E7E9E83DE6}" emma:medium="tactile" emma:mode="ink">
          <msink:context xmlns:msink="http://schemas.microsoft.com/ink/2010/main" type="writingRegion" rotatedBoundingBox="20629,8169 26427,10745 24459,15174 18661,12598"/>
        </emma:interpretation>
      </emma:emma>
    </inkml:annotationXML>
    <inkml:traceGroup>
      <inkml:annotationXML>
        <emma:emma xmlns:emma="http://www.w3.org/2003/04/emma" version="1.0">
          <emma:interpretation id="{A969D23A-3205-426D-A0F4-1838D44D7B0D}" emma:medium="tactile" emma:mode="ink">
            <msink:context xmlns:msink="http://schemas.microsoft.com/ink/2010/main" type="paragraph" rotatedBoundingBox="20540,9520 24657,9584 24636,10933 20518,10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B4C89F-17E4-44A3-8F6F-3A00374F45DB}" emma:medium="tactile" emma:mode="ink">
              <msink:context xmlns:msink="http://schemas.microsoft.com/ink/2010/main" type="line" rotatedBoundingBox="20540,9520 24657,9584 24636,10933 20518,10868"/>
            </emma:interpretation>
          </emma:emma>
        </inkml:annotationXML>
        <inkml:traceGroup>
          <inkml:annotationXML>
            <emma:emma xmlns:emma="http://www.w3.org/2003/04/emma" version="1.0">
              <emma:interpretation id="{1EA72144-4C74-41C6-8115-B551E76547E8}" emma:medium="tactile" emma:mode="ink">
                <msink:context xmlns:msink="http://schemas.microsoft.com/ink/2010/main" type="inkWord" rotatedBoundingBox="20540,9520 24657,9584 24636,10933 20518,10868">
                  <msink:destinationLink direction="with" ref="{B6BC5A1E-1694-44DD-B417-F306E98BFCDC}"/>
                </msink:context>
              </emma:interpretation>
              <emma:one-of disjunction-type="recognition" id="oneOf0">
                <emma:interpretation id="interp0" emma:lang="en-US" emma:confidence="1">
                  <emma:literal>REPO</emma:literal>
                </emma:interpretation>
                <emma:interpretation id="interp1" emma:lang="en-US" emma:confidence="1">
                  <emma:literal>REP 0</emma:literal>
                </emma:interpretation>
                <emma:interpretation id="interp2" emma:lang="en-US" emma:confidence="0">
                  <emma:literal>REPO 0</emma:literal>
                </emma:interpretation>
                <emma:interpretation id="interp3" emma:lang="en-US" emma:confidence="0">
                  <emma:literal>REAP 0</emma:literal>
                </emma:interpretation>
                <emma:interpretation id="interp4" emma:lang="en-US" emma:confidence="0">
                  <emma:literal>KEEP 0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    </inkml:traceGroup>
      </inkml:traceGroup>
    </inkml:traceGroup>
    <inkml:traceGroup>
      <inkml:annotationXML>
        <emma:emma xmlns:emma="http://www.w3.org/2003/04/emma" version="1.0">
          <emma:interpretation id="{419CE6E1-9691-4B64-BC5A-CDC109B96D95}" emma:medium="tactile" emma:mode="ink">
            <msink:context xmlns:msink="http://schemas.microsoft.com/ink/2010/main" type="paragraph" rotatedBoundingBox="20072,9422 25871,11998 24459,15174 18661,12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28EDF9-7003-4F4C-84E8-31A9D35E051F}" emma:medium="tactile" emma:mode="ink">
              <msink:context xmlns:msink="http://schemas.microsoft.com/ink/2010/main" type="line" rotatedBoundingBox="20072,9422 25871,11998 24459,15174 18661,12598"/>
            </emma:interpretation>
          </emma:emma>
        </inkml:annotationXML>
        <inkml:traceGroup>
          <inkml:annotationXML>
            <emma:emma xmlns:emma="http://www.w3.org/2003/04/emma" version="1.0">
              <emma:interpretation id="{AD9E9D77-2D65-498A-A77B-6735C88526F6}" emma:medium="tactile" emma:mode="ink">
                <msink:context xmlns:msink="http://schemas.microsoft.com/ink/2010/main" type="inkWord" rotatedBoundingBox="20072,9422 25871,11998 24459,15174 18661,12598"/>
              </emma:interpretation>
              <emma:one-of disjunction-type="recognition" id="oneOf1">
                <emma:interpretation id="interp5" emma:lang="en-US" emma:confidence="0">
                  <emma:literal>had</emma:literal>
                </emma:interpretation>
                <emma:interpretation id="interp6" emma:lang="en-US" emma:confidence="0">
                  <emma:literal>bad</emma:literal>
                </emma:interpretation>
                <emma:interpretation id="interp7" emma:lang="en-US" emma:confidence="0">
                  <emma:literal>Lad</emma:literal>
                </emma:interpretation>
                <emma:interpretation id="interp8" emma:lang="en-US" emma:confidence="0">
                  <emma:literal>hood</emma:literal>
                </emma:interpretation>
                <emma:interpretation id="interp9" emma:lang="en-US" emma:confidence="0">
                  <emma:literal>lad</emma:literal>
                </emma:interpretation>
              </emma:one-of>
            </emma:emma>
          </inkml:annotationXML>
          <inkml:trace contextRef="#ctx0" brushRef="#br0" timeOffset="-5433.5938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        <inkml:trace contextRef="#ctx0" brushRef="#br0" timeOffset="-1617.9433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6BC5A1E-1694-44DD-B417-F306E98BFCDC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1EA72144-4C74-41C6-8115-B551E76547E8}"/>
            <msink:sourceLink direction="with" ref="{3B7A046F-BCFF-47D6-B26C-63A6A1F0536D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C39220A-6931-4917-A24B-B601A1DBB744}" emma:medium="tactile" emma:mode="ink">
          <msink:context xmlns:msink="http://schemas.microsoft.com/ink/2010/main" type="inkDrawing" rotatedBoundingBox="20360,2206 20882,2064 20889,2089 20367,2231" semanticType="callout" shapeName="Other">
            <msink:sourceLink direction="with" ref="{70DD511C-AFE1-43D7-87BB-51FBE1DF83E7}"/>
          </msink:context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4C2D519-0119-44A6-BA1C-EC9F7D1CE639}" emma:medium="tactile" emma:mode="ink">
          <msink:context xmlns:msink="http://schemas.microsoft.com/ink/2010/main" type="inkDrawing" rotatedBoundingBox="20491,1122 21130,1310 21120,1346 20481,1159" semanticType="callout" shapeName="Other">
            <msink:sourceLink direction="with" ref="{70DD511C-AFE1-43D7-87BB-51FBE1DF83E7}"/>
          </msink:context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0DD511C-AFE1-43D7-87BB-51FBE1DF83E7}" emma:medium="tactile" emma:mode="ink">
          <msink:context xmlns:msink="http://schemas.microsoft.com/ink/2010/main" type="inkDrawing" rotatedBoundingBox="20965,3494 21199,512 23965,728 23731,3711" semanticType="enclosure" shapeName="Other">
            <msink:destinationLink direction="with" ref="{24C2D519-0119-44A6-BA1C-EC9F7D1CE639}"/>
            <msink:destinationLink direction="with" ref="{5C39220A-6931-4917-A24B-B601A1DBB744}"/>
            <msink:destinationLink direction="with" ref="{18E0F956-44A9-4913-AA59-57EC5DC2D909}"/>
            <msink:destinationLink direction="with" ref="{9C9D0BE5-F122-41F2-AC09-9B5C8EAA1692}"/>
            <msink:destinationLink direction="with" ref="{DBC60599-10FC-483D-AC30-B24B2C3E5F97}"/>
            <msink:destinationLink direction="with" ref="{5C7602AB-E538-4C8E-8DFD-1C46A0AFDD40}"/>
          </msink:context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C9D0BE5-F122-41F2-AC09-9B5C8EAA1692}" emma:medium="tactile" emma:mode="ink">
          <msink:context xmlns:msink="http://schemas.microsoft.com/ink/2010/main" type="inkDrawing" rotatedBoundingBox="21608,4320 21690,3717 21738,3723 21656,4326" semanticType="callout" shapeName="Other">
            <msink:sourceLink direction="with" ref="{70DD511C-AFE1-43D7-87BB-51FBE1DF83E7}"/>
          </msink:context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71BFF99-BC9A-4CEC-8058-41E0FB43BD53}" emma:medium="tactile" emma:mode="ink">
          <msink:context xmlns:msink="http://schemas.microsoft.com/ink/2010/main" type="writingRegion" rotatedBoundingBox="21111,162 21647,162 21647,725 21111,725"/>
        </emma:interpretation>
      </emma:emma>
    </inkml:annotationXML>
    <inkml:traceGroup>
      <inkml:annotationXML>
        <emma:emma xmlns:emma="http://www.w3.org/2003/04/emma" version="1.0">
          <emma:interpretation id="{CC0D2A74-6CF4-442F-8200-D340F6A91D88}" emma:medium="tactile" emma:mode="ink">
            <msink:context xmlns:msink="http://schemas.microsoft.com/ink/2010/main" type="paragraph" rotatedBoundingBox="21111,162 21647,162 21647,725 21111,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8D0078-EF18-4EE7-9756-8D751C49B719}" emma:medium="tactile" emma:mode="ink">
              <msink:context xmlns:msink="http://schemas.microsoft.com/ink/2010/main" type="line" rotatedBoundingBox="21111,162 21647,162 21647,725 21111,725"/>
            </emma:interpretation>
          </emma:emma>
        </inkml:annotationXML>
        <inkml:traceGroup>
          <inkml:annotationXML>
            <emma:emma xmlns:emma="http://www.w3.org/2003/04/emma" version="1.0">
              <emma:interpretation id="{3C143FE7-5BDB-4E80-9350-E60D0F8EB4DF}" emma:medium="tactile" emma:mode="ink">
                <msink:context xmlns:msink="http://schemas.microsoft.com/ink/2010/main" type="inkWord" rotatedBoundingBox="21111,162 21647,162 21647,725 21111,725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  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C031F02-FFBF-48B2-8D26-823C1870D227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8EBC8C67-79EB-425A-97B0-58725BB256F8}"/>
            <msink:sourceLink direction="with" ref="{B033C455-2CB1-44C9-8A73-715D6DFC8EF4}"/>
            <msink:sourceLink direction="with" ref="{42431A09-7C8B-4121-ABA7-8A79F5D88EA5}"/>
            <msink:destinationLink direction="with" ref="{EF14319E-49A0-45DF-8143-24B6C468C697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BC60599-10FC-483D-AC30-B24B2C3E5F97}" emma:medium="tactile" emma:mode="ink">
          <msink:context xmlns:msink="http://schemas.microsoft.com/ink/2010/main" type="inkDrawing" rotatedBoundingBox="22841,3681 23241,4201 23201,4232 22802,3712" semanticType="callout" shapeName="Other">
            <msink:sourceLink direction="with" ref="{70DD511C-AFE1-43D7-87BB-51FBE1DF83E7}"/>
          </msink:context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0.69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3A8AA86-2EE3-4AD2-87F3-5C13DCA9E700}" emma:medium="tactile" emma:mode="ink">
          <msink:context xmlns:msink="http://schemas.microsoft.com/ink/2010/main" type="writingRegion" rotatedBoundingBox="23065,356 24578,356 24578,2946 23065,2946"/>
        </emma:interpretation>
      </emma:emma>
    </inkml:annotationXML>
    <inkml:traceGroup>
      <inkml:annotationXML>
        <emma:emma xmlns:emma="http://www.w3.org/2003/04/emma" version="1.0">
          <emma:interpretation id="{8C7D7925-B069-470B-B2F8-8488F7079104}" emma:medium="tactile" emma:mode="ink">
            <msink:context xmlns:msink="http://schemas.microsoft.com/ink/2010/main" type="paragraph" rotatedBoundingBox="23065,356 24578,356 24578,2946 23065,2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D2C825-696A-46C7-A633-B99266B3A877}" emma:medium="tactile" emma:mode="ink">
              <msink:context xmlns:msink="http://schemas.microsoft.com/ink/2010/main" type="line" rotatedBoundingBox="23065,356 24578,356 24578,2946 23065,2946"/>
            </emma:interpretation>
          </emma:emma>
        </inkml:annotationXML>
        <inkml:traceGroup>
          <inkml:annotationXML>
            <emma:emma xmlns:emma="http://www.w3.org/2003/04/emma" version="1.0">
              <emma:interpretation id="{A3C9CFAC-AFD3-4CCE-8791-751E7F6BF078}" emma:medium="tactile" emma:mode="ink">
                <msink:context xmlns:msink="http://schemas.microsoft.com/ink/2010/main" type="inkWord" rotatedBoundingBox="23065,356 24578,356 24578,2946 23065,2946">
                  <msink:destinationLink direction="with" ref="{5C7602AB-E538-4C8E-8DFD-1C46A0AFDD40}"/>
                </msink:context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....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if</emma:literal>
                </emma:interpretation>
              </emma:one-of>
            </emma:emma>
          </inkml:annotationXML>
          <inkml:trace contextRef="#ctx0" brushRef="#br0">2992 772 216 0,'-4'-16'98'0,"4"16"-77"0,4-15-26 0,1 7 75 16,-1-11-56-16,0-1 23 16,18 5-26-16,4-5 1 15,5 1-8-15,4-4-6 0,4-1 2 16,0 1 0-16,-4-4 0 16,4 4 8-16,-8-12-6 31,-1 0 2-31,-3 4-3 0,-10 0-43 15,-4 4 34 1,-4 0-116-16,-5 0 96 0,-4-4-171 16</inkml:trace>
          <inkml:trace contextRef="#ctx0" brushRef="#br0" timeOffset="426.321">2587 279 252 0,'0'0'115'0,"4"-7"-91"0,0-9-30 15,-4 8 60-15,5-7-44 16,3-4 25-16,6-12-25 15,3-12 5-15,5 0-11 0,0-3 1 0,-1 3-4 16,1 4 2-16,0-3-2 16,0 3-20-16,-5 4 15 15,-4 4-77-15,0 8 62 16,-4 3-87 0,-4 5 80-16,-5 3-158 15</inkml:trace>
          <inkml:trace contextRef="#ctx0" brushRef="#br0" timeOffset="773.1011">2020 62 172 0,'4'-7'78'0,"-8"-1"-61"0,4-4-21 0,0 8 42 16,0-7-31-16,4-9-2 0,0-3-2 16,5-4-1-16,0-4-1 15,0-8-48-15,4 0 37 0,0-7-171 16</inkml:trace>
          <inkml:trace contextRef="#ctx0" brushRef="#br0" timeOffset="-844.0637">2949 2245 188 0,'17'8'85'0,"-4"-1"-67"0,9 5-23 0,4-4 78 0,5 3-59 15,4 1 38-15,8 0-38 16,1-5 6-16,4 1-14 15,-9-4 4-15,0 0-7 0,-4 0 1 16,-4-4-3-16,-5 0 2 16,-9 0-2-16,1-4-104 15,-5 0 81 1,-4-4-228 0</inkml:trace>
          <inkml:trace contextRef="#ctx0" brushRef="#br0" timeOffset="-425.2938">3158 1524 228 0,'-4'-4'105'0,"4"4"-83"0,-5-8-28 0,5 8 88 16,5-7-66-16,-1-1 34 15,5-4-36-15,8 1-5 16,5-1-6-16,8-4-5 0,1 5 1 16,4-1 1-16,0 4 0 15,0-3 0-15,0-1 0 16,-5 4 5-16,1-3-4 16,-10 3-56-16,1 0 44 0,-9 0-98 0,-4 1 83 15,-9-1-198 1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C7602AB-E538-4C8E-8DFD-1C46A0AFDD40}" emma:medium="tactile" emma:mode="ink">
          <msink:context xmlns:msink="http://schemas.microsoft.com/ink/2010/main" type="inkDrawing" rotatedBoundingBox="23593,3355 24036,3606 24022,3631 23579,3380" semanticType="callout" shapeName="Other">
            <msink:sourceLink direction="with" ref="{70DD511C-AFE1-43D7-87BB-51FBE1DF83E7}"/>
            <msink:sourceLink direction="with" ref="{A3C9CFAC-AFD3-4CCE-8791-751E7F6BF078}"/>
          </msink:context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00.01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3D8CC9A-701F-4CF3-A1B0-0D6F76A98916}" emma:medium="tactile" emma:mode="ink">
          <msink:context xmlns:msink="http://schemas.microsoft.com/ink/2010/main" type="writingRegion" rotatedBoundingBox="16312,7700 20183,13134 16988,15410 13117,9976">
            <msink:destinationLink direction="with" ref="{3B7A046F-BCFF-47D6-B26C-63A6A1F0536D}"/>
          </msink:context>
        </emma:interpretation>
      </emma:emma>
    </inkml:annotationXML>
    <inkml:traceGroup>
      <inkml:annotationXML>
        <emma:emma xmlns:emma="http://www.w3.org/2003/04/emma" version="1.0">
          <emma:interpretation id="{A2DD3012-CAB2-43B2-BD98-F239FFD6E0C9}" emma:medium="tactile" emma:mode="ink">
            <msink:context xmlns:msink="http://schemas.microsoft.com/ink/2010/main" type="paragraph" rotatedBoundingBox="17616,9740 18249,10277 17809,10794 17177,102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4F4DD2-3D14-403A-9D9E-DCFFEF5A88C5}" emma:medium="tactile" emma:mode="ink">
              <msink:context xmlns:msink="http://schemas.microsoft.com/ink/2010/main" type="line" rotatedBoundingBox="17616,9740 18249,10277 17809,10794 17177,10257"/>
            </emma:interpretation>
          </emma:emma>
        </inkml:annotationXML>
        <inkml:traceGroup>
          <inkml:annotationXML>
            <emma:emma xmlns:emma="http://www.w3.org/2003/04/emma" version="1.0">
              <emma:interpretation id="{B7367487-47D6-4DFA-91EC-AF053DA1E0DF}" emma:medium="tactile" emma:mode="ink">
                <msink:context xmlns:msink="http://schemas.microsoft.com/ink/2010/main" type="inkWord" rotatedBoundingBox="17616,9740 18249,10277 17809,10794 17177,10257"/>
              </emma:interpretation>
              <emma:one-of disjunction-type="recognition" id="oneOf0">
                <emma:interpretation id="interp0" emma:lang="en-US" emma:confidence="0">
                  <emma:literal>am</emma:literal>
                </emma:interpretation>
                <emma:interpretation id="interp1" emma:lang="en-US" emma:confidence="0">
                  <emma:literal>Ohm</emma:literal>
                </emma:interpretation>
                <emma:interpretation id="interp2" emma:lang="en-US" emma:confidence="0">
                  <emma:literal>Ohms</emma:literal>
                </emma:interpretation>
                <emma:interpretation id="interp3" emma:lang="en-US" emma:confidence="0">
                  <emma:literal>om</emma:literal>
                </emma:interpretation>
                <emma:interpretation id="interp4" emma:lang="en-US" emma:confidence="0">
                  <emma:literal>Oman</emma:literal>
                </emma:interpretation>
              </emma:one-of>
            </emma:emma>
          </inkml:annotationXML>
          <inkml:trace contextRef="#ctx0" brushRef="#br0">6350 3483 136 0,'0'16'62'0,"0"-16"-49"0,4 8-16 0,-4-5 74 0,0 1-57 16,0 0 43-16,4 8-42 15,1-4 37-15,-1 11-39 16,0 0 38-16,1 20-38 0,-1-4 24 16,5 31-27-16,-5-8 17 0,5 20-20 15,0-12 32-15,-1 27-29 16,10 50 15-1,-5-15-19-15,0-16 6 0,-4-19-9 16,-1-15 1-16,1-16-3 16,-5-16 5-16,1-11-5 15,-1-11 3 1,1-9-3-16,3-7-59 16,-3-4 45-16,-1-4-177 15,0 0 147-15,-4 0-221 16</inkml:trace>
          <inkml:trace contextRef="#ctx0" brushRef="#br0" timeOffset="-532.2145">6380 3410 148 0,'-4'-12'69'15,"4"12"-55"-15,0 0-18 0,0 0 62 0,0 4-47 16,0 0 58-16,0-4-52 16,0 0 57-16,8 0-56 31,-3 0 50-31,8 4-51 0,0-4 33 0,18 7-36 15,-5-3 14-15,26 4-20 0,-8 0 15 16,12 0-18-16,-8-5 18 16,13 1-18-16,-8 0 21 15,16-4-20-15,-12 0 5 16,9 4-7-16,-14 0 11 16,5 0-11-16,-9 0 9 15,-5 0-10-15,-8-1 4 16,-4 1-5-16,-5 0 2 15,-4-4-3-15,-5 0 8 0,-4 4-7 16,0 0-113-16,-8-4 88 16,-5 0-271-16,-18-12 227 31,1 1-157-31</inkml:trace>
        </inkml:traceGroup>
      </inkml:traceGroup>
    </inkml:traceGroup>
    <inkml:traceGroup>
      <inkml:annotationXML>
        <emma:emma xmlns:emma="http://www.w3.org/2003/04/emma" version="1.0">
          <emma:interpretation id="{314E5D43-4E0D-49D6-AC04-3A7C448572B0}" emma:medium="tactile" emma:mode="ink">
            <msink:context xmlns:msink="http://schemas.microsoft.com/ink/2010/main" type="paragraph" rotatedBoundingBox="16309,10265 17997,10265 17997,11288 16309,112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92406C-2314-4AA5-BC3B-2303B5577AD6}" emma:medium="tactile" emma:mode="ink">
              <msink:context xmlns:msink="http://schemas.microsoft.com/ink/2010/main" type="inkBullet" rotatedBoundingBox="16402,10142 18092,11053 17819,11558 16130,10646"/>
            </emma:interpretation>
            <emma:one-of disjunction-type="recognition" id="oneOf1">
              <emma:interpretation id="interp5" emma:lang="en-US" emma:confidence="0">
                <emma:literal>↳</emma:literal>
              </emma:interpretation>
            </emma:one-of>
          </emma:emma>
        </inkml:annotationXML>
        <inkml:trace contextRef="#ctx0" brushRef="#br0" timeOffset="21033.9492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      <inkml:trace contextRef="#ctx0" brushRef="#br0" timeOffset="19816.6871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    </inkml:traceGroup>
    </inkml:traceGroup>
    <inkml:traceGroup>
      <inkml:annotationXML>
        <emma:emma xmlns:emma="http://www.w3.org/2003/04/emma" version="1.0">
          <emma:interpretation id="{591C885F-8EFA-4E27-85B1-2E52B8AD995C}" emma:medium="tactile" emma:mode="ink">
            <msink:context xmlns:msink="http://schemas.microsoft.com/ink/2010/main" type="paragraph" rotatedBoundingBox="15900,7994 19771,13427 16988,15410 13117,9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E82169-A591-4120-9567-026D97862999}" emma:medium="tactile" emma:mode="ink">
              <msink:context xmlns:msink="http://schemas.microsoft.com/ink/2010/main" type="line" rotatedBoundingBox="15900,7994 19771,13427 16988,15410 13117,9976"/>
            </emma:interpretation>
          </emma:emma>
        </inkml:annotationXML>
        <inkml:traceGroup>
          <inkml:annotationXML>
            <emma:emma xmlns:emma="http://www.w3.org/2003/04/emma" version="1.0">
              <emma:interpretation id="{466D4284-D567-470A-A831-3284DD35383B}" emma:medium="tactile" emma:mode="ink">
                <msink:context xmlns:msink="http://schemas.microsoft.com/ink/2010/main" type="inkWord" rotatedBoundingBox="15900,7994 19771,13427 16988,15410 13117,9976"/>
              </emma:interpretation>
              <emma:one-of disjunction-type="recognition" id="oneOf2">
                <emma:interpretation id="interp6" emma:lang="en-US" emma:confidence="0">
                  <emma:literal>It's</emma:literal>
                </emma:interpretation>
                <emma:interpretation id="interp7" emma:lang="en-US" emma:confidence="0">
                  <emma:literal>"rest</emma:literal>
                </emma:interpretation>
                <emma:interpretation id="interp8" emma:lang="en-US" emma:confidence="0">
                  <emma:literal>"sit</emma:literal>
                </emma:interpretation>
                <emma:interpretation id="interp9" emma:lang="en-US" emma:confidence="0">
                  <emma:literal>"coast</emma:literal>
                </emma:interpretation>
                <emma:interpretation id="interp10" emma:lang="en-US" emma:confidence="0">
                  <emma:literal>"crest</emma:literal>
                </emma:interpretation>
              </emma:one-of>
            </emma:emma>
          </inkml:annotationXML>
          <inkml:trace contextRef="#ctx0" brushRef="#br0" timeOffset="6944.2089">4657 1665 116 0,'0'-15'52'0,"0"15"-41"0,-4-12-14 16,0 12 60-16,-1-8-46 16,1 1 56-16,0-1-51 15,-1 0 54-15,-4 4-53 16,5 0 43-16,-5 4-45 0,1 0 31 0,-1 4-34 31,5 0 22-31,-1 0-25 16,1 0 14-16,0-4-17 15,-1 0 6-15,5 0-9 0,0 0-8 16,5 0 5-16,-1 0 13 16,9 4-10-16,-4 0 15 15,17 3-13-15,-4 1 9 16,26 0-11-16,0 0 13 0,8-1-12 15,-8 1 12-15,18 0-12 16,-10 0 12-16,27-1-12 16,-13 1 14-16,13 4-13 15,-13-1 9-15,-5 1-11 16,-8 0 10-16,-5-1-10 16,-8 1 13-1,-5-4-12-15,-8-1 23 16,-5 1-21-16,-4 0 3 15,-9-4-6-15,-5 0 1 16,-16-8-3-16,-1 0-1 0,-35-4 1 16,5 0-1-16,-18-3 0 15,9 3-14-15,-13-4 11 16,13 5-2-16,-17-5 3 16,8 4-4-16,-8 0 5 15,12 1-6-15,5 3 6 16,9 0-3-16,0-4 3 15,8 4-8-15,14 4 7 16,4 0-2-16,17-4 3 0,-4 4-5 16,22 0 5-16,-4 0-8 0,12 0 6 15,-4 0 5-15,18 0-2 16,-5 0-2-16,26 4 1 16,-8-4 4-16,13 4-3 15,-13 0 3-15,-1 0-2 16,-8 0 5-16,-4 0-5 31,-5-4 9-31,-8 4-8 0,-5-4 16 16,-4 3-14-16,-5-3 4 15,-8 0-6-15,0 0-1 16,-18 0 0-16,0 0 4 16,-17-3-4-16,4-1-28 0,-17 0 22 15,4 4-13-15,0 0 13 16,5 0-23-16,3-4 22 15,6 0-54-15,3 0 47 16,5 0-211-16,4-3 174 16,1-1-241-1</inkml:trace>
          <inkml:trace contextRef="#ctx0" brushRef="#br0" timeOffset="7983.3524">4121 502 156 0,'-4'-4'69'0,"4"4"-55"0,0 0-18 0,0 0 56 16,0 4-42-16,0-4 25 15,8 4-25-15,-3 0 27 16,16 15-28-16,1 1 19 0,18 26-21 16,-6-11 13-16,10 35-15 15,-5-8 31-15,5 8-28 16,-9-8 31-16,4 7-30 0,-8-6 27 15,-1 2-27-15,-4-10 7 16,-4-5-12-16,-4-7 20 16,-10-12-18-16,1-4 3 15,-9-19-7-15,0-1-4 16,-4-14 2-16,-1-1 0 0,-3-15 0 31,3 3 2-31,-8-15-1 16,0 4 2-16,-13-31-2 15,4 8-1-15,-9-8 1 16,5 8-4-16,-4-4 2 16,4 7 4-16,4 9-3 0,4 7-11 15,1 4 9-15,4 7-2 16,4 13 2-16,5 3-4 0,12 20 5 16,-3-1-3-16,17 44 3 15,-1-9-5-15,10 20 5 16,-5-8 3-16,13 35-2 0,-4-15 9 15,13 11-7-15,-4-12 10 32,-1-3-9-32,-3-12 10 0,-10-8-10 0,-4-3 30 15,-4-24-26-15,-9-4 3 16,-21-38-7-16,-1-1 1 16,-22-38-3-16,10 7-1 15,-14-30 1-15,8 11-18 16,-20-35 13-16,3 16 2 0,-8-8 1 31,8 15 1-31,0 12 0 16,5 8-6-16,9 12 5 15,3 7-11-15,14 8 9 16,5 4-4-16,12 23 5 0,0 0 1 16,18 27 1-16,-4 1 0 15,12 30 0-15,-4-8 2 16,0 5-1-16,-4-9-1 0,0 9 1 15,-5-9 4-15,5 5-4 16,-4-8 6-16,-5-4-6 16,0-4 0-16,-4-12 0 15,-1-4-77-15,-3-15 60 16,-5 0-202-16,0-7 168 16,0 3-170-1</inkml:trace>
          <inkml:trace contextRef="#ctx0" brushRef="#br0" timeOffset="9173.0704">4064 56 148 0,'0'-15'65'0,"0"15"-51"0,-8-12-17 16,3 12 71-16,1 0-54 15,-1 0 40-15,-3 0-40 16,3 0 26-16,-3 0-30 16,-1 0 15-16,-4 8-19 0,4-4 6 15,-13 7-9-15,5 1 1 0,-14 7-3 16,5-3 2-16,-9 19-2 16,5-8 2-1,4 16-2-15,4-5-6 16,9 9 4-16,4-8-11 15,13-8 9-15,-4-8-122 16,13-11 98-16,0-1-187 16</inkml:trace>
          <inkml:trace contextRef="#ctx0" brushRef="#br0" timeOffset="9607.0774">3981-405 188 0,'-8'16'85'0,"8"-16"-67"0,-18 19-23 0,14-15 58 16,-9 11-43-1,4 1 20-15,-8 7-22 0,-1 0 12 16,-8 8-15-16,0-4 3 0,-13 16-6 15,4-8-1-15,-5 8 0 16,6-8-1-16,3-1 0 16,5-3-3-16,4 8 2 15,0-4-5-15,9 4 5 16,4-4-67 0,18-8 53-16,0-4-213 15</inkml:trace>
          <inkml:trace contextRef="#ctx0" brushRef="#br0" timeOffset="10051.8748">3811-486 144 0,'-8'-4'65'0,"8"4"-51"0,-18-4-17 0,14 4 68 15,-9 0-52-15,4 0 55 16,-8-4-51 0,3 0 33-16,-16 0-36 0,4 0 36 0,-9 4-37 15,4 0 21-15,-8 8-24 16,9 0 13-16,-18 3-17 16,8 1 0-16,-12 27-4 15,4-4-4-15,-4 19 1 0,8-4-5 16,22 9 5-1,0-9-140-15,27 0 111 16,-5-7-254 0</inkml:trace>
          <inkml:trace contextRef="#ctx0" brushRef="#br0" timeOffset="14417.0392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12030.6952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  <inkml:trace contextRef="#ctx0" brushRef="#br0" timeOffset="-1203.6896">7196 1902 8 0,'0'-8'6'0,"0"8"-5"0,4 0-1 0,-4 0 93 16,0 0-73-16,0 0 66 15,0 0-64-15,0 0 44 16,-4-4-48-16,-1 0 48 16,5 0-49-16,0 0 39 0,0 1-42 15,0-1 35-15,-8 0-36 16,3 4 18-16,5 4-23 15,0 0 18-15,5 7-19 16,-5 1-4-16,4 15-1 16,0-4 3-16,5 35-4 15,0-7 25-15,4 26-20 0,0-11 6 16,4 58-8-16,-4-19 0 16,5 58-3-16,-5-28 5 0,0 24-5 15,0-23 11-15,0 27-9 16,0-27 2-16,0 11-4 15,0-27 2-15,5 0-2 16,-5-15 2-16,0 0-2 16,5 38-1-16,-1-27 1 15,-4-27 15-15,-4-15-12 0,-5-20 21 16,0-15-19-16,1-12 3 16,-5-11-7-16,0-8-1 15,0-5 0-15,0-3 1 16,0 0-1-16,0-3-6 15,0-1 4-15,0 0-3 0,0 0 3 32,0 4 1-32,0 0 0 15,0 8-6-15,-5 7 5 16,1 5 0-16,0 3 1 16,-1 0 16-16,1 4-12 15,0-4 12-15,-1 1-11 0,1-1-3 16,4 0-1-16,0 0 1 15,0 5-1-15,4-5-1 0,1 0 1 16,-1 0-1-16,-4-3 0 16,4-5 0-16,-4-3 0 15,0-4 2-15,0-8-1 16,5-4 2-16,-5 0-2 16,0-4-1-16,0 0 1 15,0-3-60 1,0-1 46-16,0 1-90 15,-5-1 78-15,1 0-179 16,-9-19-65 0</inkml:trace>
          <inkml:trace contextRef="#ctx0" brushRef="#br0" timeOffset="17195.3524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        <inkml:trace contextRef="#ctx0" brushRef="#br0" timeOffset="18291.1672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FE7AB25-BCAD-47CA-A10D-A7FFCBE1DBE7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68BAB3A4-56D4-415E-8D5E-F5BD2DE09345}"/>
            <msink:destinationLink direction="with" ref="{7F266E7A-9382-4622-88D1-DE3BDFBDD4CC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8BAB3A4-56D4-415E-8D5E-F5BD2DE09345}" emma:medium="tactile" emma:mode="ink">
          <msink:context xmlns:msink="http://schemas.microsoft.com/ink/2010/main" type="inkDrawing" rotatedBoundingBox="9173,14763 9296,6654 9545,6658 9422,14766" semanticType="callout" shapeName="Other">
            <msink:sourceLink direction="with" ref="{5FE7AB25-BCAD-47CA-A10D-A7FFCBE1DBE7}"/>
            <msink:sourceLink direction="with" ref="{56C9EAEC-1D81-4A14-9358-9D8125A7F470}"/>
          </msink:context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BA67EBA-3853-4D63-8834-1C3DAB69CE5F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4A10AED9-C506-4F8D-80FC-8EA65682501D}"/>
            <msink:sourceLink direction="with" ref="{56C9EAEC-1D81-4A14-9358-9D8125A7F470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A10AED9-C506-4F8D-80FC-8EA65682501D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B888C691-F536-4EA9-B1A6-E2F38AF49585}"/>
            <msink:sourceLink direction="with" ref="{2412C2D0-ECCE-4B17-81F1-8BFB9E04DCE0}"/>
            <msink:destinationLink direction="with" ref="{4BA67EBA-3853-4D63-8834-1C3DAB69CE5F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6AE6DF2-381A-424F-B019-F8AD25FD8B68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F266E7A-9382-4622-88D1-DE3BDFBDD4CC}" emma:medium="tactile" emma:mode="ink">
          <msink:context xmlns:msink="http://schemas.microsoft.com/ink/2010/main" type="inkDrawing" rotatedBoundingBox="20072,9422 25911,11624 24651,14962 18813,12760" semanticType="callout" shapeName="Other">
            <msink:sourceLink direction="with" ref="{5FE7AB25-BCAD-47CA-A10D-A7FFCBE1DBE7}"/>
            <msink:sourceLink direction="with" ref="{29A8E6EA-38CD-4156-824C-5072EB6BDF7C}"/>
          </msink:context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B3D5F6F-66AF-49D1-A6DF-4A62A8A347E4}" emma:medium="tactile" emma:mode="ink">
          <msink:context xmlns:msink="http://schemas.microsoft.com/ink/2010/main" type="writingRegion" rotatedBoundingBox="20204,4212 20526,90 24697,417 24374,4539"/>
        </emma:interpretation>
      </emma:emma>
    </inkml:annotationXML>
    <inkml:traceGroup>
      <inkml:annotationXML>
        <emma:emma xmlns:emma="http://www.w3.org/2003/04/emma" version="1.0">
          <emma:interpretation id="{1D66F535-4140-48B8-98C3-B52AB2742706}" emma:medium="tactile" emma:mode="ink">
            <msink:context xmlns:msink="http://schemas.microsoft.com/ink/2010/main" type="paragraph" rotatedBoundingBox="20361,162 21734,162 21734,4326 20361,4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AC72E6-F98C-4E2C-B5E2-A35C1391B9E0}" emma:medium="tactile" emma:mode="ink">
              <msink:context xmlns:msink="http://schemas.microsoft.com/ink/2010/main" type="inkBullet" rotatedBoundingBox="20252,4251 20472,110 21924,187 21703,4328"/>
            </emma:interpretation>
            <emma:one-of disjunction-type="recognition" id="oneOf0">
              <emma:interpretation id="interp0" emma:lang="en-US" emma:confidence="0">
                <emma:literal>it.</emma:literal>
              </emma:interpretation>
              <emma:interpretation id="interp1" emma:lang="en-US" emma:confidence="0">
                <emma:literal>i:</emma:literal>
              </emma:interpretation>
              <emma:interpretation id="interp2" emma:lang="en-US" emma:confidence="0">
                <emma:literal>in:</emma:literal>
              </emma:interpretation>
              <emma:interpretation id="interp3" emma:lang="en-US" emma:confidence="0">
                <emma:literal>it:</emma:literal>
              </emma:interpretation>
              <emma:interpretation id="interp4" emma:lang="en-US" emma:confidence="0">
                <emma:literal>'i',</emma:literal>
              </emma:interpretation>
            </emma:one-of>
          </emma:emma>
        </inkml:annotationXML>
    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      <inkml:trace contextRef="#ctx0" brushRef="#br0" timeOffset="-447.1048">-178 2427 200 0,'0'4'88'0,"-5"0"-69"0,5 11-24 0,-4-7 67 15,0 4-50-15,-5 7 29 0,0 8-30 16,-4 4 17-16,-4 8-21 16,-10 4 13-16,-8-1-15 0,-8 9 6 31,-1 3-8-31,5-4-2 15,4-7 0-15,0 0 7 16,5-1-6-16,4-7-43 16,4-8 33-16,9-3-178 0,8-13 145 15,5-3-122 1</inkml:trace>
        <inkml:trace contextRef="#ctx0" brushRef="#br0" timeOffset="-1024.6051">-684 1605 140 0,'4'8'62'0,"-4"-8"-49"0,9-12-16 0,-5 12 37 31,9 0-27-31,5-3 20 0,3-1-20 16,19 0 7-16,-5 0-10 16,-9 0 15-16,22-8-15 0,17-11 7 15,-4 0-8 1,-13 4 4-16,-9 3-6 0,-8 4 11 0,-5 5-9 31,-4 7-1-31,-9 4-1 0,-9 3-256 16</inkml:trace>
        <inkml:trace contextRef="#ctx0" brushRef="#br0" timeOffset="-1424.5338">-558 543 116 0,'0'-8'55'0,"0"8"-43"0,13-4-15 0,-13 4 37 16,13 4-27-16,-4 0 6 15,22 4-9-15,-5 0 33 0,22 3-28 16,-9 1 30-16,9 0-30 0,17 3 10 15,-4 1-13 1,-4 3 4-16,-9-3-7 16,-4-5 12-16,-1 1-11 0,-8-1 6 15,-4 1-7-15,-9 0-83 16,-18 3 63 0,-13-3-193-16</inkml:trace>
        <inkml:trace contextRef="#ctx0" brushRef="#br0" timeOffset="-1956.5117">66-166 104 0,'13'4'49'0,"-13"-4"-39"0,30 11-12 0,-25-7 47 16,12 8-36-16,-4-5 30 16,13 9-29-1,-4-4 26-15,13 7-27 0,-9-4 18 0,5 5-20 0,-5-1 4 16,0 4-7-16,-4-3 11 15,0 3-11 1,-5-3 6-16,1-1-7 16,-5-4 1-16,0 1-3 15,-4-4-275 1</inkml:trace>
        <inkml:trace contextRef="#ctx0" brushRef="#br0" timeOffset="-2402.3665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  </inkml:traceGroup>
    </inkml:traceGroup>
    <inkml:traceGroup>
      <inkml:annotationXML>
        <emma:emma xmlns:emma="http://www.w3.org/2003/04/emma" version="1.0">
          <emma:interpretation id="{AB3F2EEF-F40F-4630-94DF-FB08FA2FF4ED}" emma:medium="tactile" emma:mode="ink">
            <msink:context xmlns:msink="http://schemas.microsoft.com/ink/2010/main" type="paragraph" rotatedBoundingBox="20965,3494 21199,512 23965,728 23731,37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6196B2-B0DA-4EC6-B3A4-AAE5C36E06B9}" emma:medium="tactile" emma:mode="ink">
              <msink:context xmlns:msink="http://schemas.microsoft.com/ink/2010/main" type="line" rotatedBoundingBox="20965,3494 21199,512 23965,728 23731,3711"/>
            </emma:interpretation>
          </emma:emma>
        </inkml:annotationXML>
        <inkml:traceGroup>
          <inkml:annotationXML>
            <emma:emma xmlns:emma="http://www.w3.org/2003/04/emma" version="1.0">
              <emma:interpretation id="{15033982-1BDB-4261-831C-16A83C14220D}" emma:medium="tactile" emma:mode="ink">
                <msink:context xmlns:msink="http://schemas.microsoft.com/ink/2010/main" type="inkWord" rotatedBoundingBox="20965,3494 21199,512 23965,728 23731,3711"/>
              </emma:interpretation>
              <emma:one-of disjunction-type="recognition" id="oneOf1">
                <emma:interpretation id="interp5" emma:lang="en-US" emma:confidence="0">
                  <emma:literal>0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-3316.3816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      </inkml:traceGroup>
      </inkml:traceGroup>
    </inkml:traceGroup>
    <inkml:traceGroup>
      <inkml:annotationXML>
        <emma:emma xmlns:emma="http://www.w3.org/2003/04/emma" version="1.0">
          <emma:interpretation id="{5FC16E18-B6A4-499D-AE08-E09D45A1FA6B}" emma:medium="tactile" emma:mode="ink">
            <msink:context xmlns:msink="http://schemas.microsoft.com/ink/2010/main" type="paragraph" rotatedBoundingBox="22721,4160 23098,280 24741,440 24365,4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8B6037-8632-4E58-A583-DC63BAC3E789}" emma:medium="tactile" emma:mode="ink">
              <msink:context xmlns:msink="http://schemas.microsoft.com/ink/2010/main" type="line" rotatedBoundingBox="22721,4160 23098,280 24741,440 24365,4320"/>
            </emma:interpretation>
          </emma:emma>
        </inkml:annotationXML>
        <inkml:traceGroup>
          <inkml:annotationXML>
            <emma:emma xmlns:emma="http://www.w3.org/2003/04/emma" version="1.0">
              <emma:interpretation id="{32E1DDCB-E4DB-4D9C-B95E-95CFEC962893}" emma:medium="tactile" emma:mode="ink">
                <msink:context xmlns:msink="http://schemas.microsoft.com/ink/2010/main" type="inkWord" rotatedBoundingBox="22721,4160 23098,280 24741,440 24365,4320"/>
              </emma:interpretation>
              <emma:one-of disjunction-type="recognition" id="oneOf2">
                <emma:interpretation id="interp10" emma:lang="en-US" emma:confidence="0">
                  <emma:literal>!</emma:literal>
                </emma:interpretation>
                <emma:interpretation id="interp11" emma:lang="en-US" emma:confidence="0">
                  <emma:literal>¥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p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416.5976">1797 3078 156 0,'0'16'69'0,"5"-4"-55"0,-1 11-18 0,0-8 62 16,1 5-47-16,3 7 36 16,14 4-35-16,4 4 19 15,5 4-23-15,4-1 7 0,0 1-11 16,-5 0 6-16,1-4-7 15,-1 0 4-15,-4-4-6 0,5-4 6 16,-5 0-6-16,-4-4-137 0,-5-7 107 16</inkml:trace>
          <inkml:trace contextRef="#ctx0" brushRef="#br0" timeOffset="799.2263">2552 2753 248 0,'-9'8'111'0,"18"7"-87"0,8 1-30 0,-8-9 27 16,8 5-18-16,10 0 15 16,7 3-13-16,6 4 6 15,-5 1-8-15,-1-1 1 0,1 1-3 16,0-1 2-16,-4 0-2 15,-1-7 11-15,-4 4-10 32,-4 3-81-32,0-7 62 0,-4-9-235 15</inkml:trace>
          <inkml:trace contextRef="#ctx0" brushRef="#br0" timeOffset="1184.1896">2949 2245 188 0,'17'8'85'0,"-4"-1"-67"0,9 5-23 0,4-4 78 0,5 3-59 15,4 1 38-15,8 0-38 16,1-5 6-16,4 1-14 15,-9-4 4-15,0 0-7 0,-4 0 1 16,-4-4-3-16,-5 0 2 16,-9 0-2-16,1-4-104 15,-5 0 81 1,-4-4-228 0</inkml:trace>
          <inkml:trace contextRef="#ctx0" brushRef="#br0" timeOffset="1602.9602">3158 1524 228 0,'-4'-4'105'0,"4"4"-83"0,-5-8-28 0,5 8 88 16,5-7-66-16,-1-1 34 15,5-4-36-15,8 1-5 16,5-1-6-16,8-4-5 0,1 5 1 16,4-1 1-16,0 4 0 15,0-3 0-15,0-1 0 16,-5 4 5-16,1-3-4 16,-10 3-56-16,1 0 44 0,-9 0-98 0,-4 1 83 15,-9-1-198 1</inkml:trace>
          <inkml:trace contextRef="#ctx0" brushRef="#br0" timeOffset="2028.2541">2992 772 216 0,'-4'-16'98'0,"4"16"-77"0,4-15-26 0,1 7 75 16,-1-11-56-16,0-1 23 16,18 5-26-16,4-5 1 15,5 1-8-15,4-4-6 0,4-1 2 16,0 1 0-16,-4-4 0 16,4 4 8-16,-8-12-6 31,-1 0 2-31,-3 4-3 0,-10 0-43 15,-4 4 34 1,-4 0-116-16,-5 0 96 0,-4-4-171 16</inkml:trace>
          <inkml:trace contextRef="#ctx0" brushRef="#br0" timeOffset="2454.5752">2587 279 252 0,'0'0'115'0,"4"-7"-91"0,0-9-30 15,-4 8 60-15,5-7-44 16,3-4 25-16,6-12-25 15,3-12 5-15,5 0-11 0,0-3 1 0,-1 3-4 16,1 4 2-16,0-3-2 16,0 3-20-16,-5 4 15 15,-4 4-77-15,0 8 62 16,-4 3-87 0,-4 5 80-16,-5 3-158 15</inkml:trace>
          <inkml:trace contextRef="#ctx0" brushRef="#br0" timeOffset="2801.3552">2020 62 172 0,'4'-7'78'0,"-8"-1"-61"0,4-4-21 0,0 8 42 16,0-7-31-16,4-9-2 0,0-3-2 16,5-4-1-16,0-4-1 15,0-8-48-15,4 0 37 0,0-7-171 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1431832-3E43-4EC6-A773-6147234B56C4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29A8E6EA-38CD-4156-824C-5072EB6BDF7C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3F1AB55-1881-4810-B779-872C27A006CB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EF0A2C1-FB58-49CA-9735-D740B45616B5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2830996-C1EC-4E95-A513-7E63EAAA6BD5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D421E84-3D1A-46CD-968D-3E4607F196D3}" emma:medium="tactile" emma:mode="ink">
          <msink:context xmlns:msink="http://schemas.microsoft.com/ink/2010/main" type="inkDrawing" rotatedBoundingBox="21608,4320 21690,3717 21738,3723 21656,4326" shapeName="Other">
            <msink:destinationLink direction="with" ref="{EB99F998-E630-4D05-803B-7CD7EDC223D5}"/>
          </msink:context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A7734C6-5C8D-4FB2-8794-089110D462BB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B99F998-E630-4D05-803B-7CD7EDC223D5}" emma:medium="tactile" emma:mode="ink">
          <msink:context xmlns:msink="http://schemas.microsoft.com/ink/2010/main" type="inkDrawing" rotatedBoundingBox="22841,3681 23241,4201 23201,4232 22802,3712" semanticType="callout" shapeName="Other">
            <msink:sourceLink direction="with" ref="{DD421E84-3D1A-46CD-968D-3E4607F196D3}"/>
          </msink:context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5D67A5C-9017-4A72-8830-903B34C29B3C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8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38">2020 62 172 0,'4'-7'78'0,"-8"-1"-61"0,4-4-21 0,0 8 42 16,0-7-31-16,4-9-2 0,0-3-2 16,5-4-1-16,0-4-1 15,0-8-48-15,4 0 37 0,0-7-171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CB8893A-7E66-4A7F-9D6D-FD8E6AA2322D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9.2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8E6C606-BEB0-42B0-8FB0-E9A7692DDA88}" emma:medium="tactile" emma:mode="ink">
          <msink:context xmlns:msink="http://schemas.microsoft.com/ink/2010/main" type="writingRegion" rotatedBoundingBox="10889,9046 13801,10314 13219,11651 10307,10384"/>
        </emma:interpretation>
      </emma:emma>
    </inkml:annotationXML>
    <inkml:traceGroup>
      <inkml:annotationXML>
        <emma:emma xmlns:emma="http://www.w3.org/2003/04/emma" version="1.0">
          <emma:interpretation id="{7F755397-D8A7-40EB-A7D1-6E6C26A030A6}" emma:medium="tactile" emma:mode="ink">
            <msink:context xmlns:msink="http://schemas.microsoft.com/ink/2010/main" type="paragraph" rotatedBoundingBox="10889,9046 13801,10314 13219,11651 10307,10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08A7D8-DA1A-4D2E-9C40-D2BA9AACA992}" emma:medium="tactile" emma:mode="ink">
              <msink:context xmlns:msink="http://schemas.microsoft.com/ink/2010/main" type="line" rotatedBoundingBox="10889,9046 13801,10314 13219,11651 10307,10384"/>
            </emma:interpretation>
          </emma:emma>
        </inkml:annotationXML>
        <inkml:traceGroup>
          <inkml:annotationXML>
            <emma:emma xmlns:emma="http://www.w3.org/2003/04/emma" version="1.0">
              <emma:interpretation id="{56C9EAEC-1D81-4A14-9358-9D8125A7F470}" emma:medium="tactile" emma:mode="ink">
                <msink:context xmlns:msink="http://schemas.microsoft.com/ink/2010/main" type="inkWord" rotatedBoundingBox="10889,9046 13801,10314 13219,11651 10307,10384">
                  <msink:destinationLink direction="with" ref="{68BAB3A4-56D4-415E-8D5E-F5BD2DE09345}"/>
                  <msink:destinationLink direction="with" ref="{4BA67EBA-3853-4D63-8834-1C3DAB69CE5F}"/>
                </msink:context>
              </emma:interpretation>
              <emma:one-of disjunction-type="recognition" id="oneOf0">
                <emma:interpretation id="interp0" emma:lang="en-US" emma:confidence="0">
                  <emma:literal>€0:</emma:literal>
                </emma:interpretation>
                <emma:interpretation id="interp1" emma:lang="en-US" emma:confidence="0">
                  <emma:literal>€20:</emma:literal>
                </emma:interpretation>
                <emma:interpretation id="interp2" emma:lang="en-US" emma:confidence="0">
                  <emma:literal>€0:'</emma:literal>
                </emma:interpretation>
                <emma:interpretation id="interp3" emma:lang="en-US" emma:confidence="0">
                  <emma:literal>€90:</emma:literal>
                </emma:interpretation>
                <emma:interpretation id="interp4" emma:lang="en-US" emma:confidence="0">
                  <emma:literal>€90:'</emma:literal>
                </emma:interpretation>
              </emma:one-of>
            </emma:emma>
          </inkml:annotationXML>
          <inkml:trace contextRef="#ctx0" brushRef="#br0">21 165 192 0,'-21'-4'85'0,"21"4"-67"0,0-4-23 0,0 4 83 16,0-4-62-16,0 4 25 0,13-7-29 15,0-1 20-15,13-12-23 16,-9 5 9-16,14-5-13 0,-5 1-3 16,13 4-1-1,-8-1-1-15,4 4 0 16,-5 1 2-16,5 3-1 16,-9 4-20-16,0 8 15 15,-4 0-97-15,-4 11 79 16,-1-3-228-1</inkml:trace>
          <inkml:trace contextRef="#ctx0" brushRef="#br0" timeOffset="-315.7261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      <inkml:trace contextRef="#ctx0" brushRef="#br0" timeOffset="-892.6399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      <inkml:trace contextRef="#ctx0" brushRef="#br0" timeOffset="-1514.5087">191 165 88 0,'0'-8'39'0,"0"8"-31"0,-4-8-10 0,4 8 7 15,0 0-4-15,0 0-6 0,0 0 4 16,0 0 0-16,0 0 1 15,0 0 8-15,0 4-6 16,0 0 33 0,0 0-28-16,0-4 18 15,-4 0-19-15,4 0-3 16,0 0-1-16,0 0-2 16,0-4 0-16,0 0-42 15,4 0 33-15,0 1-107 16</inkml:trace>
          <inkml:trace contextRef="#ctx0" brushRef="#br0" timeOffset="584.0643">239-6 152 0,'-21'-4'69'0,"21"4"-55"0,-27 0-18 0,23 0 42 16,-18 0-31-16,5 0 18 15,-9 4-19-15,4 0 0 16,0 12-4-16,0-5 1 0,-4 9-2 0,9-1 22 15,4 0-18-15,4 1-2 16,9 15-1-16,0-4 0 0,17 4-1 16,-4-8 2-16,22-4-2 15,-9-4-15-15,1-7 12 16,-6 0-236 0</inkml:trace>
          <inkml:trace contextRef="#ctx0" brushRef="#br0" timeOffset="917.144">183-6 184 0,'-13'16'85'0,"13"-16"-67"0,-18 31-23 0,14-23 39 15,-5 7-28-15,0-3 20 16,-8 3-19-16,0 1 18 16,-1 23-18-16,5-8-4 0,4 23-1 15,1-12 0-15,8 5-1 16,0-8 2-16,13-4-2 15,0-4-59-15,4-8 45 16,1-4-214 15</inkml:trace>
          <inkml:trace contextRef="#ctx0" brushRef="#br0" timeOffset="264.5826">-9 134 240 0,'0'-8'108'0,"0"8"-85"0,9-27-29 0,-9 23 105 16,13-8-79-16,0 1 4 16,13-5-15-16,-9 5-10 0,14-1 1 15,-5 0 0-15,9 9 0 0,-5-1 5 16,1 4-4-16,-5 0 6 31,0 7-6-31,-4-3-22 0,0 4 16 16,-5 0-104-16,-4 0 84 15,1-1-231 1</inkml:trace>
          <inkml:trace contextRef="#ctx0" brushRef="#br0" timeOffset="1169.1407">122 177 140 0,'-9'3'65'0,"9"-3"-51"0,-31 0-17 0,27 0 57 16,-5 8-43-16,5 0 18 0,0 11-20 15,-1-3 0-15,10 11-7 16,-1-4-4-16,0 4 2 15,1-3 0-15,8-9 0 16,0 1-28-16,4-9 22 16,-4-3-197-1</inkml:trace>
          <inkml:trace contextRef="#ctx0" brushRef="#br0" timeOffset="2938.9962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      <inkml:trace contextRef="#ctx0" brushRef="#br0" timeOffset="1666.0121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      <inkml:trace contextRef="#ctx0" brushRef="#br0" timeOffset="2151.4461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      <inkml:trace contextRef="#ctx0" brushRef="#br0" timeOffset="2536.4747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      <inkml:trace contextRef="#ctx0" brushRef="#br0" timeOffset="3251.659">91 258 228 0,'-43'-23'105'0,"43"23"-83"0,-62 7-28 0,54-3 77 0,-14 4-57 16,0-4 57-16,-13 8-54 16,5-5 15-16,-27 13-23 15,9-1-9-15,-17 16 1 0,12-8-1 16,-3 16 0-16,8-8-12 16,4 7 10-16,9-7-22 15,5 0 18-15,3 0-123 0,19-4 101 16,-1-4-223-1</inkml:trace>
          <inkml:trace contextRef="#ctx0" brushRef="#br0" timeOffset="4448.41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      <inkml:trace contextRef="#ctx0" brushRef="#br0" timeOffset="6202.1176">2062 1336 40 0,'5'-4'19'0,"-5"4"-15"0,-5 0-5 15,5 0 22 1,0 0-17-16,0 0 5 16,0 0-7-16,0 0-4 15,0 0 2-15,0 0 0 16,-4 0 0-16,4 0-65 16</inkml:trace>
          <inkml:trace contextRef="#ctx0" brushRef="#br0" timeOffset="9425.4007">2612 836 228 0,'9'3'101'0,"-9"-3"-79"0,8-7-28 0,-8 7 105 16,5 0-79-16,-1 0 15 15,5 4-23-15,0-1-6 16,-1 5-4-16,1 0 7 0,0 4-7 31,-5-1 2-31,0 5-3 0,1-5 8 16,-5 5-7-16,0-5-49 0,-5 1 38 15,1 0-68-15,0-1 59 16,-1 1-152 0,1 0 131-16,0-5-88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4.89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DC6AF51-BA5C-4037-B562-1E8EE27BD81D}" emma:medium="tactile" emma:mode="ink">
          <msink:context xmlns:msink="http://schemas.microsoft.com/ink/2010/main" type="inkDrawing" rotatedBoundingBox="13211,11726 13471,14334 13422,14339 13162,11731" semanticType="callout" shapeName="Other"/>
        </emma:interpretation>
      </emma:emma>
    </inkml:annotationXML>
    <inkml:trace contextRef="#ctx0" brushRef="#br0">0 17 116 0,'0'-4'52'0,"0"4"-41"0,-5-4-14 16,5 4 26-16,0-4-19 15,0 0 8-15,0 8-9 16,0-4 20-16,0 0-17 16,0 0 39-16,0 0-34 0,0 0 39 15,0 4-37-15,0 0 44 0,0 0-43 32,0 0 24-32,0 0-28 15,0 0 20-15,5 3-23 16,-1 1 22-16,0 4-22 15,1-5 16-15,-1 13-17 0,0-5 11 16,1 12-12-16,-1-3 8 16,1 22-10-16,-1-11 24 15,0 27-21-15,1-11 23 0,-1 14-22 16,0-6 8-16,5 7-11 16,0-8 3-16,4 35-5 15,-4-12-1-15,4 16 0 16,0-12 4-16,0 12-4 15,-4-11 3-15,4 18-3 16,-5-15 5 0,1 8-5-16,0-11 3 15,0 7-3-15,-1-12 5 16,1 20-5-16,-5-16 0 16,1-3 0-16,-1-9-1 15,0-7 0-15,1-12 2 16,-5-7-1-16,0-4 2 0,0-9-2 15,0-3-1-15,0-7 1 16,0-1-1-16,4 0 0 16,1-3 2-16,-1 3-1 15,-4-4-1-15,0 8 1 0,0-3-1 16,0 3 0-16,0-4 0 16,0 0 0-16,0-3 5 15,0-5-4-15,0-3 3 0,0-4-3 16,0-5-3-16,0-3 1 15,0 0-38-15,4-7 30 16,-4-1-145-16,9-4 119 31,0 5-123-31,-5-1 118 16,0 0-52-16,1 4 66 16,-1 0 16-16,-8 4 5 0,-1 0-40 15,-3 0 35 1,3 0-94-16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4.4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888C691-F536-4EA9-B1A6-E2F38AF49585}" emma:medium="tactile" emma:mode="ink">
          <msink:context xmlns:msink="http://schemas.microsoft.com/ink/2010/main" type="writingRegion" rotatedBoundingBox="18571,10168 17337,14412 15900,13994 17134,9750">
            <msink:destinationLink direction="with" ref="{4A10AED9-C506-4F8D-80FC-8EA65682501D}"/>
          </msink:context>
        </emma:interpretation>
      </emma:emma>
    </inkml:annotationXML>
    <inkml:traceGroup>
      <inkml:annotationXML>
        <emma:emma xmlns:emma="http://www.w3.org/2003/04/emma" version="1.0">
          <emma:interpretation id="{2D5E4993-466E-4FDB-A97E-EB81DAC70B4E}" emma:medium="tactile" emma:mode="ink">
            <msink:context xmlns:msink="http://schemas.microsoft.com/ink/2010/main" type="paragraph" rotatedBoundingBox="18571,10168 17337,14412 15900,13994 17134,9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371768-63AB-4570-84C8-34D76E886B98}" emma:medium="tactile" emma:mode="ink">
              <msink:context xmlns:msink="http://schemas.microsoft.com/ink/2010/main" type="line" rotatedBoundingBox="18571,10168 17337,14412 15900,13994 17134,9750"/>
            </emma:interpretation>
          </emma:emma>
        </inkml:annotationXML>
        <inkml:traceGroup>
          <inkml:annotationXML>
            <emma:emma xmlns:emma="http://www.w3.org/2003/04/emma" version="1.0">
              <emma:interpretation id="{56F6CFC4-C125-4DB2-8E04-79D5E362B8B5}" emma:medium="tactile" emma:mode="ink">
                <msink:context xmlns:msink="http://schemas.microsoft.com/ink/2010/main" type="inkWord" rotatedBoundingBox="18571,10168 17337,14412 15900,13994 17134,9750"/>
              </emma:interpretation>
              <emma:one-of disjunction-type="recognition" id="oneOf0">
                <emma:interpretation id="interp0" emma:lang="en-US" emma:confidence="0">
                  <emma:literal>so</emma:literal>
                </emma:interpretation>
                <emma:interpretation id="interp1" emma:lang="en-US" emma:confidence="0">
                  <emma:literal>so.</emma:literal>
                </emma:interpretation>
                <emma:interpretation id="interp2" emma:lang="en-US" emma:confidence="0">
                  <emma:literal>son</emma:literal>
                </emma:interpretation>
                <emma:interpretation id="interp3" emma:lang="en-US" emma:confidence="0">
                  <emma:literal>s.</emma:literal>
                </emma:interpretation>
                <emma:interpretation id="interp4" emma:lang="en-US" emma:confidence="0">
                  <emma:literal>sox</emma:literal>
                </emma:interpretation>
              </emma:one-of>
            </emma:emma>
          </inkml:annotationXML>
          <inkml:trace contextRef="#ctx0" brushRef="#br0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      <inkml:trace contextRef="#ctx0" brushRef="#br0" timeOffset="-2386.344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      <inkml:trace contextRef="#ctx0" brushRef="#br0" timeOffset="2778.3134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        <inkml:trace contextRef="#ctx0" brushRef="#br0" timeOffset="3874.128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        <inkml:trace contextRef="#ctx0" brushRef="#br0" timeOffset="5399.6479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        <inkml:trace contextRef="#ctx0" brushRef="#br0" timeOffset="6616.91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93258B9-736C-4B89-B092-AA1112DE972F}" emma:medium="tactile" emma:mode="ink">
          <msink:context xmlns:msink="http://schemas.microsoft.com/ink/2010/main" type="writingRegion" rotatedBoundingBox="20540,9520 24657,9584 24636,10933 20518,10868"/>
        </emma:interpretation>
      </emma:emma>
    </inkml:annotationXML>
    <inkml:traceGroup>
      <inkml:annotationXML>
        <emma:emma xmlns:emma="http://www.w3.org/2003/04/emma" version="1.0">
          <emma:interpretation id="{4A80CDE5-3979-4AAD-9CBF-872E175AA29A}" emma:medium="tactile" emma:mode="ink">
            <msink:context xmlns:msink="http://schemas.microsoft.com/ink/2010/main" type="paragraph" rotatedBoundingBox="20540,9520 24657,9584 24636,10933 20518,10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010516-FEC3-448E-A686-58398137EBE5}" emma:medium="tactile" emma:mode="ink">
              <msink:context xmlns:msink="http://schemas.microsoft.com/ink/2010/main" type="line" rotatedBoundingBox="20540,9520 24657,9584 24636,10933 20518,10868"/>
            </emma:interpretation>
          </emma:emma>
        </inkml:annotationXML>
        <inkml:traceGroup>
          <inkml:annotationXML>
            <emma:emma xmlns:emma="http://www.w3.org/2003/04/emma" version="1.0">
              <emma:interpretation id="{29A8E6EA-38CD-4156-824C-5072EB6BDF7C}" emma:medium="tactile" emma:mode="ink">
                <msink:context xmlns:msink="http://schemas.microsoft.com/ink/2010/main" type="inkWord" rotatedBoundingBox="20540,9520 24657,9584 24636,10933 20518,10868">
                  <msink:destinationLink direction="with" ref="{51431832-3E43-4EC6-A773-6147234B56C4}"/>
                  <msink:destinationLink direction="with" ref="{7F266E7A-9382-4622-88D1-DE3BDFBDD4CC}"/>
                </msink:context>
              </emma:interpretation>
              <emma:one-of disjunction-type="recognition" id="oneOf0">
                <emma:interpretation id="interp0" emma:lang="en-US" emma:confidence="1">
                  <emma:literal>REPO</emma:literal>
                </emma:interpretation>
                <emma:interpretation id="interp1" emma:lang="en-US" emma:confidence="1">
                  <emma:literal>REP 0</emma:literal>
                </emma:interpretation>
                <emma:interpretation id="interp2" emma:lang="en-US" emma:confidence="0">
                  <emma:literal>REPO 0</emma:literal>
                </emma:interpretation>
                <emma:interpretation id="interp3" emma:lang="en-US" emma:confidence="0">
                  <emma:literal>REAP 0</emma:literal>
                </emma:interpretation>
                <emma:interpretation id="interp4" emma:lang="en-US" emma:confidence="0">
                  <emma:literal>KEEP 0</emma:literal>
                </emma:interpretation>
              </emma:one-of>
            </emma:emma>
          </inkml:annotationXML>
      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  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  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  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  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  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  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3.4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1D916C6-C1A3-43F3-90D7-8B33F8218AED}" emma:medium="tactile" emma:mode="ink">
          <msink:context xmlns:msink="http://schemas.microsoft.com/ink/2010/main" type="writingRegion" rotatedBoundingBox="22834,12849 23285,14075 22374,14410 21923,13184"/>
        </emma:interpretation>
      </emma:emma>
    </inkml:annotationXML>
    <inkml:traceGroup>
      <inkml:annotationXML>
        <emma:emma xmlns:emma="http://www.w3.org/2003/04/emma" version="1.0">
          <emma:interpretation id="{C4CB9D69-4364-47E2-89B7-C6A9CEA67CA0}" emma:medium="tactile" emma:mode="ink">
            <msink:context xmlns:msink="http://schemas.microsoft.com/ink/2010/main" type="paragraph" rotatedBoundingBox="22834,12849 23285,14075 22374,14410 21923,13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8447B-9B9C-4074-A118-AC160962257E}" emma:medium="tactile" emma:mode="ink">
              <msink:context xmlns:msink="http://schemas.microsoft.com/ink/2010/main" type="line" rotatedBoundingBox="22834,12849 23285,14075 22374,14410 21923,13184"/>
            </emma:interpretation>
          </emma:emma>
        </inkml:annotationXML>
        <inkml:traceGroup>
          <inkml:annotationXML>
            <emma:emma xmlns:emma="http://www.w3.org/2003/04/emma" version="1.0">
              <emma:interpretation id="{0D68EAB5-3BA9-48F0-B9BB-A8A1C997123E}" emma:medium="tactile" emma:mode="ink">
                <msink:context xmlns:msink="http://schemas.microsoft.com/ink/2010/main" type="inkWord" rotatedBoundingBox="22834,12849 23285,14075 22374,14410 21923,13184"/>
              </emma:interpretation>
              <emma:one-of disjunction-type="recognition" id="oneOf0">
                <emma:interpretation id="interp0" emma:lang="en-US" emma:confidence="0">
                  <emma:literal>00</emma:literal>
                </emma:interpretation>
                <emma:interpretation id="interp1" emma:lang="en-US" emma:confidence="0">
                  <emma:literal>Q</emma:literal>
                </emma:interpretation>
                <emma:interpretation id="interp2" emma:lang="en-US" emma:confidence="0">
                  <emma:literal>Ooo</emma:literal>
                </emma:interpretation>
                <emma:interpretation id="interp3" emma:lang="en-US" emma:confidence="0">
                  <emma:literal>oof</emma:literal>
                </emma:interpretation>
                <emma:interpretation id="interp4" emma:lang="en-US" emma:confidence="0">
                  <emma:literal>ooo</emma:literal>
                </emma:interpretation>
              </emma:one-of>
            </emma:emma>
          </inkml:annotationXML>
          <inkml:trace contextRef="#ctx0" brushRef="#br0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/>
  <inkml:traceGroup>
    <inkml:annotationXML>
      <emma:emma xmlns:emma="http://www.w3.org/2003/04/emma" version="1.0">
        <emma:interpretation id="{2412C2D0-ECCE-4B17-81F1-8BFB9E04DCE0}" emma:medium="tactile" emma:mode="ink">
          <msink:context xmlns:msink="http://schemas.microsoft.com/ink/2010/main" type="writingRegion" rotatedBoundingBox="17430,12153 13838,9952 14577,8746 18170,10947">
            <msink:destinationLink direction="with" ref="{4A10AED9-C506-4F8D-80FC-8EA65682501D}"/>
          </msink:context>
        </emma:interpretation>
      </emma:emma>
    </inkml:annotationXML>
    <inkml:traceGroup>
      <inkml:annotationXML>
        <emma:emma xmlns:emma="http://www.w3.org/2003/04/emma" version="1.0">
          <emma:interpretation id="{9F1A6C9A-6885-4579-A77C-8A4E9A9BF987}" emma:medium="tactile" emma:mode="ink">
            <msink:context xmlns:msink="http://schemas.microsoft.com/ink/2010/main" type="paragraph" rotatedBoundingBox="17430,12153 13838,9952 14577,8746 18170,10947" alignmentLevel="1"/>
          </emma:interpretation>
        </emma:emma>
      </inkml:annotationXML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B506288-CA9F-484E-9337-1044E037D1E6}" emma:medium="tactile" emma:mode="ink">
          <msink:context xmlns:msink="http://schemas.microsoft.com/ink/2010/main" type="writingRegion" rotatedBoundingBox="11446,10498 13034,10498 13034,13832 11446,13832"/>
        </emma:interpretation>
      </emma:emma>
    </inkml:annotationXML>
    <inkml:traceGroup>
      <inkml:annotationXML>
        <emma:emma xmlns:emma="http://www.w3.org/2003/04/emma" version="1.0">
          <emma:interpretation id="{8F9716B1-EAA7-4CD3-8B3D-0A8291A3FBD6}" emma:medium="tactile" emma:mode="ink">
            <msink:context xmlns:msink="http://schemas.microsoft.com/ink/2010/main" type="paragraph" rotatedBoundingBox="11446,10498 13034,10498 13034,13832 11446,138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D2B139-0F3A-42AB-9955-B6770E919B4B}" emma:medium="tactile" emma:mode="ink">
              <msink:context xmlns:msink="http://schemas.microsoft.com/ink/2010/main" type="line" rotatedBoundingBox="11446,10498 13034,10498 13034,13832 11446,13832"/>
            </emma:interpretation>
          </emma:emma>
        </inkml:annotationXML>
        <inkml:traceGroup>
          <inkml:annotationXML>
            <emma:emma xmlns:emma="http://www.w3.org/2003/04/emma" version="1.0">
              <emma:interpretation id="{6823DBFD-DDC0-45F8-AFB9-71FBF0ECBA3D}" emma:medium="tactile" emma:mode="ink">
                <msink:context xmlns:msink="http://schemas.microsoft.com/ink/2010/main" type="inkWord" rotatedBoundingBox="11446,10498 13034,10498 13034,13832 11446,13832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        <inkml:trace contextRef="#ctx0" brushRef="#br0" timeOffset="716.4567">561 1841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2DE099-2416-412A-B054-A41711EA7AB5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5ED72EE8-DB30-4553-B318-098F99FA5B20}"/>
            <msink:destinationLink direction="with" ref="{0663920B-4D54-4F9A-98B4-31EDA8D90B26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DC09BC5-F073-4288-9CEE-FF061FAE459B}" emma:medium="tactile" emma:mode="ink">
          <msink:context xmlns:msink="http://schemas.microsoft.com/ink/2010/main" type="inkDrawing" rotatedBoundingBox="9173,14763 9296,6654 9545,6658 9422,14766" semanticType="callout" shapeName="Other"/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76514B1-10A6-4B8B-8B2F-27239CD7ABE7}" emma:medium="tactile" emma:mode="ink">
          <msink:context xmlns:msink="http://schemas.microsoft.com/ink/2010/main" type="inkDrawing" rotatedBoundingBox="7734,2852 20139,3083 20071,6717 7667,6486" hotPoints="0,0 19052,8087 8698,8054" semanticType="enclosure" shapeName="RightTriangle"/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9CF460C-465D-41C6-BA7E-8622776AD89D}" emma:medium="tactile" emma:mode="ink">
          <msink:context xmlns:msink="http://schemas.microsoft.com/ink/2010/main" type="inkDrawing"/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6F43090-7C04-40A7-A886-BB7DDE32DF5D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6.8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4B23A1A-21A3-47AD-A1B3-DC96FFD915F1}" emma:medium="tactile" emma:mode="ink">
          <msink:context xmlns:msink="http://schemas.microsoft.com/ink/2010/main" type="inkDrawing" rotatedBoundingBox="12518,11549 16294,11478 16296,11584 12520,11656" semanticType="underline" shapeName="Other">
            <msink:destinationLink direction="with" ref="{F25FBDCE-4D99-4642-BB71-C03219A95ACA}"/>
          </msink:context>
        </emma:interpretation>
      </emma:emma>
    </inkml:annotationXML>
    <inkml:trace contextRef="#ctx0" brushRef="#br0">0 103 144 0,'4'-4'65'0,"-4"4"-51"0,27-4-17 0,-27 4 68 16,13 0-52-16,-5 0 52 16,10-4-48-16,-5 0 41 15,18 4-43-15,-5 0 28 0,39 12-31 16,-13 0 27-16,23-1-30 16,-10 1 24-16,40-1-24 0,-14-3 34 15,27-16-33-15,-22 5 18 16,35-1-20-16,-18 0 17 15,18-4-18-15,-22 0-1 16,13 1-4-16,-17-1 32 16,21 0-27-16,-12 0 7 0,-1 0-10 15,-17 1 5-15,4 3-6 16,-12 0 4-16,12 0-6 16,-13 0 3-16,18-4-3 0,-18 1 11 15,0-1-10-15,-13 0 8 16,1 0-7-16,-10 1 6 15,5 3-6-15,-14 0 4 32,14 4-6-32,-9 0 9 0,9 0-8 15,-13 0 10-15,8 8-9 16,-12-1 10-16,-6 1-10 16,-3-4-1-16,-9 0-1 15,-4 0 10-15,-5 0-9 16,0 0-6-16,-4-1 4 15,-5 1 2-15,5 0-2 0,-5 0 0 16,1-4 1-16,-1 0-1 16,1 4 0-16,-1 0 2 15,1 0-1-15,-5-4 8 16,0 0-7-16,0 0 2 16,-4 0-3-16,-1 0 8 15,-3 4-7 1,-1-1-1-16,-4-3 0 15,0 0-60-15,-4-3 46 16,-1 3-242-16,-8-4 198 16,4 0-333-1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6179FA7-C07D-4C11-B075-7B0D39408FF0}" emma:medium="tactile" emma:mode="ink">
          <msink:context xmlns:msink="http://schemas.microsoft.com/ink/2010/main" type="inkDrawing"/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D9E2D1D-0B9D-484D-9042-F9DAD6F38F64}" emma:medium="tactile" emma:mode="ink">
          <msink:context xmlns:msink="http://schemas.microsoft.com/ink/2010/main" type="inkDrawing"/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0630B12-EF46-4EA6-8DA6-339F93E29E92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6DA5757-E500-4919-8290-3ADB10CFE81A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449F327-E6E0-40AA-A89B-E539B83D5AC7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4A23AF5-A061-482F-BA72-C4AB54C89965}" emma:medium="tactile" emma:mode="ink">
          <msink:context xmlns:msink="http://schemas.microsoft.com/ink/2010/main" type="inkDrawing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6.2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F219004-8772-43BF-85F4-0D061A6AF37C}" emma:medium="tactile" emma:mode="ink">
          <msink:context xmlns:msink="http://schemas.microsoft.com/ink/2010/main" type="inkDrawing"/>
        </emma:interpretation>
      </emma:emma>
    </inkml:annotationXML>
    <inkml:trace contextRef="#ctx0" brushRef="#br0">437-380 124 0,'-9'-19'59'0,"9"19"-47"0,-5-19-15 0,1 19 57 0,0-4-43 16,-1 0 46-16,1 0-42 15,0 0 37-15,-1 0-39 16,1 0 24-16,0 4-27 0,4 0-8 16,4 8-1-16,0 0-1 15,5 15 0-15,0-3 5 0,4 11-4 16,0-4 3-16,4 8-3 15,1-8 5-15,4 8-5 16,-5-4 11-16,0 0-9 16,-3-4 4-16,-1 0-5 15,0-4 10-15,-5-3-9 16,1-1-43-16,-4 0 32 0,-1-3-166 16,0 3 135-16,-4-3-125 15</inkml:trace>
    <inkml:trace contextRef="#ctx0" brushRef="#br0" timeOffset="445.8548">66-166 104 0,'13'4'49'0,"-13"-4"-39"0,30 11-12 0,-25-7 47 16,12 8-36-16,-4-5 30 16,13 9-29-1,-4-4 26-15,13 7-27 0,-9-4 18 0,5 5-20 0,-5-1 4 16,0 4-7-16,-4-3 11 15,0 3-11 1,-5-3 6-16,1-1-7 16,-5-4 1-16,0 1-3 15,-4-4-275 1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0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209C1D3-1954-4A08-B1D2-DA40C59A4D8E}" emma:medium="tactile" emma:mode="ink">
          <msink:context xmlns:msink="http://schemas.microsoft.com/ink/2010/main" type="inkDrawing"/>
        </emma:interpretation>
      </emma:emma>
    </inkml:annotationXML>
    <inkml:trace contextRef="#ctx0" brushRef="#br0">1797 3078 156 0,'0'16'69'0,"5"-4"-55"0,-1 11-18 0,0-8 62 16,1 5-47-16,3 7 36 16,14 4-35-16,4 4 19 15,5 4-23-15,4-1 7 0,0 1-11 16,-5 0 6-16,1-4-7 15,-1 0 4-15,-4-4-6 0,5-4 6 16,-5 0-6-16,-4-4-137 0,-5-7 107 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BDD6212-9899-40A1-B3DF-8D03B8F453B3}" emma:medium="tactile" emma:mode="ink">
          <msink:context xmlns:msink="http://schemas.microsoft.com/ink/2010/main" type="inkDrawing"/>
        </emma:interpretation>
      </emma:emma>
    </inkml:annotationXML>
    <inkml:trace contextRef="#ctx0" brushRef="#br0">2949 2245 188 0,'17'8'85'0,"-4"-1"-67"0,9 5-23 0,4-4 78 0,5 3-59 15,4 1 38-15,8 0-38 16,1-5 6-16,4 1-14 15,-9-4 4-15,0 0-7 0,-4 0 1 16,-4-4-3-16,-5 0 2 16,-9 0-2-16,1-4-104 15,-5 0 81 1,-4-4-228 0</inkml:trace>
    <inkml:trace contextRef="#ctx0" brushRef="#br0" timeOffset="418.7698">3158 1524 228 0,'-4'-4'105'0,"4"4"-83"0,-5-8-28 0,5 8 88 16,5-7-66-16,-1-1 34 15,5-4-36-15,8 1-5 16,5-1-6-16,8-4-5 0,1 5 1 16,4-1 1-16,0 4 0 15,0-3 0-15,0-1 0 16,-5 4 5-16,1-3-4 16,-10 3-56-16,1 0 44 0,-9 0-98 0,-4 1 83 15,-9-1-198 1</inkml:trace>
    <inkml:trace contextRef="#ctx0" brushRef="#br0" timeOffset="844.0637">2992 772 216 0,'-4'-16'98'0,"4"16"-77"0,4-15-26 0,1 7 75 16,-1-11-56-16,0-1 23 16,18 5-26-16,4-5 1 15,5 1-8-15,4-4-6 0,4-1 2 16,0 1 0-16,-4-4 0 16,4 4 8-16,-8-12-6 31,-1 0 2-31,-3 4-3 0,-10 0-43 15,-4 4 34 1,-4 0-116-16,-5 0 96 0,-4-4-171 16</inkml:trace>
    <inkml:trace contextRef="#ctx0" brushRef="#br0" timeOffset="1270.3838">2587 279 252 0,'0'0'115'0,"4"-7"-91"0,0-9-30 15,-4 8 60-15,5-7-44 16,3-4 25-16,6-12-25 15,3-12 5-15,5 0-11 0,0-3 1 0,-1 3-4 16,1 4 2-16,0-3-2 16,0 3-20-16,-5 4 15 15,-4 4-77-15,0 8 62 16,-4 3-87 0,-4 5 80-16,-5 3-158 15</inkml:trace>
    <inkml:trace contextRef="#ctx0" brushRef="#br0" timeOffset="1617.1638">2020 62 172 0,'4'-7'78'0,"-8"-1"-61"0,4-4-21 0,0 8 42 16,0-7-31-16,4-9-2 0,0-3-2 16,5-4-1-16,0-4-1 15,0-8-48-15,4 0 37 0,0-7-171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9.46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E55386B-A092-4BB7-A8F2-68A3BFC18F3F}" emma:medium="tactile" emma:mode="ink">
          <msink:context xmlns:msink="http://schemas.microsoft.com/ink/2010/main" type="inkDrawing"/>
        </emma:interpretation>
      </emma:emma>
    </inkml:annotationXML>
    <inkml:trace contextRef="#ctx0" brushRef="#br0">2552 2753 248 0,'-9'8'111'0,"18"7"-87"0,8 1-30 0,-8-9 27 16,8 5-18-16,10 0 15 16,7 3-13-16,6 4 6 15,-5 1-8-15,-1-1 1 0,1 1-3 16,0-1 2-16,-4 0-2 15,-1-7 11-15,-4 4-10 32,-4 3-81-32,0-7 62 0,-4-9-235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55.8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25FBDCE-4D99-4642-BB71-C03219A95ACA}" emma:medium="tactile" emma:mode="ink">
          <msink:context xmlns:msink="http://schemas.microsoft.com/ink/2010/main" type="inkDrawing" rotatedBoundingBox="15410,11668 15622,14209 15578,14213 15367,11671" semanticType="callout" shapeName="Other">
            <msink:sourceLink direction="with" ref="{4F678B30-E946-4D78-9E77-603C9586ADD6}"/>
            <msink:sourceLink direction="with" ref="{A4B23A1A-21A3-47AD-A1B3-DC96FFD915F1}"/>
          </msink:context>
        </emma:interpretation>
      </emma:emma>
    </inkml:annotationXML>
    <inkml:trace contextRef="#ctx0" brushRef="#br0">0 0 176 0,'4'4'78'0,"-4"-4"-61"0,5 8-21 0,-5-4 65 15,0 0-49-15,0 0 43 0,4 7-41 16,0 1 46-16,1 7-45 16,-1-3 24-16,1 15-29 0,-1-4 22 15,0 15-23-15,1 1 6 16,3 35-11-16,1-12 3 0,4 34-5 15,-4-14 19-15,4 45-17 32,0-18 13-32,0 46-12 15,0-23 16-15,0 22-16 16,-4-26 12-16,0 19-12 16,-1-19 2-16,1-4-5 0,-4-19 2 15,-1-8-3-15,0-8 5 16,1-16-5-16,-1-11 0 15,0-12 0-15,1-7-1 0,-1-8 0 16,0 7 2-16,1-11-1 16,-5-8-1-16,0-11 1 15,0-5-1-15,0-3 0 16,0 0 5-16,0-4-4 16,0 0-3-16,0-4 2 15,0 0-20 1,0 0 16-16,0 0-111 15,0-4 90-15,0 4-252 16,-9-8 213-16,5 0-88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14.4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CFACF13-1EFE-4967-85F2-C0655479D69E}" emma:medium="tactile" emma:mode="ink">
          <msink:context xmlns:msink="http://schemas.microsoft.com/ink/2010/main" type="inkDrawing"/>
        </emma:interpretation>
      </emma:emma>
    </inkml:annotationXML>
    <inkml:trace contextRef="#ctx0" brushRef="#br0">6441 444 76 0,'5'-12'36'0,"-5"12"-29"0,0-11-9 0,0 11 69 15,0 0-53-15,0 0 57 16,0 0-54-16,0 0 26 15,-5-4-32-15,5 4 0 0,-4 0-8 16,4 0 7-16,0 0-8 16,0 0-1-16,0 0 0 15,0 0-1 1,0 0 0-16,0 0 8 16,0 8-6-16,0-1 10 15,0 13-9-15,0-5 2 16,4 5-4-16,1-5 13 15,-1 5-10-15,0-1 12 16,1-4-12-16,-1 1 23 16,0-4-21-16,1 3 6 0,3-11-8 15,1 0 3-15,0-8-6 16,-5 0 3-16,1-19-3 16,-1 7-3-16,5 1 1 15,-1-1 4-15,1 1-3 16,-5 3-5-16,1 8 4 15,-1 0 3-15,5 4-2 0,-5 0 0 0,5 12 1 16,0-4-4-16,-1 7 2 16,1 1 4-16,4 7-3 15,-4 0 0-15,4-3 1 32,-4-1-4-32,4-3 2 15,-4-5 6-15,-1-3-4 0,1 0 3 16,0-12-3-16,-5 0 2 15,0-15-2-15,1 3 2 16,-1-11-2-16,1 0-6 0,-1 7 4 16,0 1 3-16,1 11-2 15,-5 1 0-15,4 14 1 16,0 1 7 0,5 8-6-16,0-5 5 0,4 9-6 15,-4-1 3-15,4 0-3 16,-5-3 5-16,5-1-5 15,1-3 3-15,-6-4-3 16,1-1 2-16,0-7-2 16,-5 0 2-16,5-7-2 15,-5-1-1 1,1-4 1-16,-1 1-4 0,0-1 2 16,1 4 1-16,-1 1 0 15,0 3-3-15,1 0 2 16,-1 4 4-16,0 0-3 15,1 0 0-15,-1 4 1 16,1 0-4-16,-1 7 2 16,0-3 1-16,5 7 0 0,-5-3 0 15,5 7 0-15,0-3 2 16,-5 3-1-16,0 1-1 16,1-5 1-16,-1 1-1 15,1-5 0-15,-1-3-40 16,-4-4 32-16,0 0-252 15,0-8 202-15,0 0-65 16</inkml:trace>
    <inkml:trace contextRef="#ctx0" brushRef="#br0" timeOffset="-2386.344">6463 715 148 0,'-4'-3'65'0,"4"3"-51"0,-9-4-17 0,5 4 63 15,-1 0-48-15,1 0 52 16,-1 0-48-16,1 0 39 31,-5 0-41-31,1 0 35 0,-1 4-36 0,0-4 18 0,0 7-23 16,1 1 15-16,-1 19-17 16,5-4 11-16,-1 24-12 15,1-4 8-15,8 3-10 31,1-7 24-31,16 15-21 16,-3-7 26-16,30-1-24 0,-9-3 21 16,18-4-22-16,-5-5 22 15,0-14-22-15,-8-1 22 0,4-19-22 16,-9 0 25-16,1-23-24 16,-10 4 1-16,-4-40-6 15,-4 13 9-15,-13-16-9 16,-5 12-4-16,-8-13 1 15,-1 9-9-15,-21-8 7 0,4 8-27 16,-30-4 23-16,9 11-24 16,-5 8 23-16,4 5-8 15,5 30 11-15,4 0-9 16,4 19 10 0,5-3-27-16,9 7 24 0,-1-3-57 15,5 3 48 1,4-3-136-16,1-5 116 15,-1-3-271 1</inkml:trace>
    <inkml:trace contextRef="#ctx0" brushRef="#br0" timeOffset="2778.3134">6751 1266 68 0,'4'4'32'0,"-4"-4"-25"0,-4 4-8 0,4-4 11 16,0 0-8-16,0 0 5 0,0 0-6 15,0 0 14-15,0 0-11 0,0 0 28 32,0 0-24-32,0 0 19 15,0 0-20-15,0 0 18 0,0 0-18 0,0 0 24 16,0 0-23-16,0 0 24 0,0 0-24 16,0 0 7-16,0 0-11 31,0 0 3-31,0 0-5 0,0 0 2 15,0 0-3-15,0 0 5 16,0 0-5-16,0 0 17 16,0 3-14-16,0-3 12 15,0 4-11-15,0 0 5 16,0 0-7-16,0-4 4 16,0 0-6-16,0 0 0 0,0 4 0 15,0-4 4-15,0 4-4 16,0 0 11-16,0 0-9 15,0 0 4-15,0-1-5 16,0 1 5-16,0 0-6 16,0 0 6-16,0 0-6 0,0 0 9 31,0 0-8-31,0 0 13 0,0 3-11 16,0-3 0-16,0 4-2 15,0 0-2-15,4 7 1 16,1 1 4-16,-1 7-4 15,0 0 11-15,1 8-9 16,-1-8 4-16,0 12-5 16,1-11-1-16,-1 3 0 0,0-4 4 15,1 4-4-15,-5-4 6 16,4 12-6-16,0-8 3 16,-4 12-3-16,0-4 11 15,5 12-10-15,-1-9 3 16,1 17-4-16,-1-9 2 15,0 5-2 1,1-9 2-16,-1 9-2 16,0-9-3-16,-4 9 1 15,0-9 9-15,5 9-6 16,-1-9-1-16,-4 9 0 16,0-5-1-16,0 1 0 0,0-5 5 15,0 1-4-15,0-8 6 16,0 0-6-16,0-8 3 0,0-4-3 15,0-3 5-15,0 3-5 16,0-4 0-16,0 1 0 16,0-1-4-16,0-3 2 15,0-1 4-15,0-3-3 16,0-1 0 0,0 1 1-16,0-4-4 15,0-1 2-15,0 1 9 16,0 0-6-16,0-4-4 0,0 0 2 15,0 0 0-15,0 3 0 16,0 1 2-16,0 0-1 16,0 0 2-16,-4-1-2 0,-1 1 2 15,1 0-2 1,0 0 11-16,-1-5-10 0,1 1 0 16,0 0-1-1,-1 0 1-15,-4 4-1 16,5-4-1-16,-5 3 1 15,5 1 4-15,-5 0-4 16,1 0-5-16,-1 0 3 16,0-1 6-16,-4-3-5 15,0 0 1-15,-4 0 0 16,-1-4-4-16,-8 0 2 16,4 0 4-16,-4 0-3 0,4 0 6 15,-4 4-5-15,4-4-5 16,-4 4 3-16,4-4 3 0,0 0-2 15,5 0-2-15,0 0 1 16,-1 0 1-16,1 0 0 16,4 0 5-16,-1 4-4 15,1-1-5-15,0-3 3 16,0 0 0-16,-4 0 1 16,4 0 0-16,-5 0 0 15,1 0 5-15,-1 4-4 16,5-4 0-16,0 4 0 0,0 0-7 15,0 0 5-15,0 0-6 16,4 0 6-16,0 0 0 16,5 3 1-16,0-3 2 15,-1 4-1-15,1 0-1 0,0-1 1 16,-1 1-1-16,1 0 0 31,0 0 0-31,-5 3 0 16,0-3 0-16,0 4 0 15,1-5 2-15,-1 9-1 0,0-4-1 16,1 7 1-16,-1-4-7 16,0 5 5-16,5-1 0 15,-5 5 1 1,5-5 2-16,-5 4-1 0,5 0-3 0,-10 1 1 16,6-1 1-16,-1 8 0 15,0-4 0-15,1 8 0 16,3-4 0-16,-4 16 0 15,-4 22 2-15,5 1-1 16,-1 8-1-16,0-12 1 16,1-4-4-1,-1 0 2-15,0-8 4 16,0-4-3-16,1-7 0 16,-1-4 1-16,0 3-1 15,0-7 0-15,1 0 0 16,3-8 0-16,1 0 0 0,0-3 0 15,-1-1 5 1,1 0-4-16,-5-4 11 0,0-3-9 16,1-4-1-16,-1-5-1 0,0 1 4 15,1-4-4-15,-1-4 0 16,5 4 0-16,-5-4-1 16,4 0 0-16,-3 4 2 15,-1-4-1-15,0 0 2 16,-4 4-2-16,-9-4 2 0,-8 0-2 15,-9-4 5-15,-14 4-5 16,-3 0 3-16,-6 4-3 16,6 0 2-16,3 3-2 15,5-3-3-15,1 4 1 16,-6 0-2-16,5-4 2 31,-4-1 4-31,4 1-3 0,9 0-2 16,4 0 1-16,9 0-5 15,8 0 5-15,9 4-70 16,14-5 56-16,4-3-158 16,4-3 133-16,4-9-252 15</inkml:trace>
    <inkml:trace contextRef="#ctx0" brushRef="#br0" timeOffset="3874.128">6336 3053 108 0,'0'-4'49'0,"0"4"-39"0,0 0-12 0,0 0 21 15,0 0-15-15,0 0 18 16,0 0-17-16,0 0 21 0,0 0-20 16,0 0 39-16,0 0-34 15,0 0 42-15,0 0-40 16,0 0 42-16,0 0-42 0,0 0 17 0,0 0-22 15,0 0 3-15,0 0-7 16,0 0 8-16,0 0-9 31,0 0 16-31,0 4-15 0,0 0 24 16,-4 0-22-16,4 0 17 16,-4 0-17-16,-1-1 11 15,-3 1-12-15,3 0 16 16,-3 0-16-16,-1 0 7 15,-13 0-9-15,9 0 6 16,-9 3-6-16,0 1-5 0,-8 0 2 16,4 0 3-16,-14 3-3 15,10 1-5-15,-5 0 4 16,4-5 3-16,-3 5-2 16,3-4 0-16,1 3 1 15,3-3 1-15,1 4-1 16,4-1-9-1,5 9 6-15,4-1-2 16,0 12 3-16,4-4 1 0,0 8 0 16,1-4-3-16,3 4 2 15,1-4 6-15,0 8-4 16,-1-8-3-16,1 11 2 0,-5 21 3 16,0-5-3-1,-4-4 9-15,-9-4-7 0,-8-7 13 16,-9-4-11-16,-14-4 6 0,-8-12-7 15,5 0 1-15,-1-7-3 16,5 3 2-16,4-7-2 16,4 3-1-16,5-7 1 31,-1 0-7-31,1-4 5 0,4-1 0 0,0 1 1 16,5-4 0-16,-1 0 0 15,5 4-59-15,9 4 46 16,8 4-216-16,9-5 177 15,-4-14-187 1</inkml:trace>
    <inkml:trace contextRef="#ctx0" brushRef="#br0" timeOffset="5399.6479">6912 1778 88 0,'9'7'42'0,"-9"-7"-33"0,-9 4-11 0,5-4 21 15,-1 0-15-15,5 0 29 0,0 0-25 16,0 0-1-16,0-4-4 16,0 4 31-16,0-4-27 15,0 4 54-15,-4 0-46 0,4 0 60 16,-4 0-57 0,4 0 34-16,0 0-38 15,0 0 8-15,-5 0-15 16,5 0 7-16,0 0-11 15,0 0 16-15,0 0-15 16,0 0 15-16,-4 0-14 16,0 0 23-16,-1 4-22 15,1 0 23-15,-5 4-22 0,5 0 14 16,-5-1-16-16,0 1 20 16,-4 0-19-16,5 0 17 15,-14-4-18-15,4-1 12 0,-8-6-12 16,4-1-3-16,-13 0-1 15,5 0 4-15,-1-4-4 16,5 0-5-16,-4 1 3 16,4-1 0-16,-1 0 1 15,6 0 2-15,-1 1-1 16,4-1-3-16,-3-4 1 16,3 1 4-1,1-9-3-15,4 5 3 0,-9-12-2 16,4 3-1-1,-8-7 1-15,4 4-1 0,-17-8 0 16,9 8 5-16,-18-8-4 16,4 8-3-16,0 0 2 15,5 4-6-15,-5-4 5 16,5 3 3-16,0-3-2 16,8 4 0-16,1 4 1 15,4-1-1-15,-5 5 0 0,5 3 0 16,0 4 0-16,4 1-6 15,-8 3 5-15,3 4 6 16,-8 4-5-16,5-1 1 16,-14 1 0-16,5 0 4 15,0 0-4-15,4 0 3 16,-4 0-3 0,8 0-1-16,1 0 1 15,3-1-4-15,6 1 2 16,-1 0-2-16,4 4 2 15,5-4 1-15,5 0 0 16,-1 0-59-16,5-4 46 0,-1 0-208 16,10-8 171-16,-1 4-246 15</inkml:trace>
    <inkml:trace contextRef="#ctx0" brushRef="#br0" timeOffset="6616.91">6869 1816 176 0,'-5'0'82'0,"5"0"-65"0,0 0-21 0,0 0 70 0,0 0-53 16,0 0 30-16,-4 0-32 16,4 0 28-16,-5-4-30 15,5 1 35-15,-4-1-33 0,0 0 14 16,-1 0-18-16,5 0 13 16,-4 0-15-16,0 0 14 15,-5 0-14-15,5 1 3 0,-5-5-6 16,0 0 5-16,-4-4-6 15,0 1 0-15,-9-9 0 16,5 5 4-16,-14-12-4 16,5 4 11-16,-9-8-9 15,5 3 13-15,-5-7-12 0,4 8 6 32,-4-8-7-32,5 8 4 0,-9-8-6 15,8 8 6-15,-17-11-6 16,9 7 14-16,-14-8-11 15,10 4 6-15,-10 8-7 16,10 3 6-16,-1 5-6 16,5 4 1-16,0-24-3 15,4 4 5-15,0 16-5 0,4 3 9 16,-3-19-8-16,7 4 5 16,-8 0-6-16,5 8 3 15,-14-4-3-15,5 3 8 16,-18 5-7-16,9 4-4 15,0 3 2-15,5 0 0 16,-1 5 0-16,9-1-3 0,0 4 2 16,5 0-5-16,4 8 5 15,4 0 6-15,4 4-5 16,5-5 1-16,0 17 0 16,0-1-7-16,5-19 5 0,-1 0-120 15,4 0 94-15,1 0-278 31,4-4 234-31,0 0-87 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5.10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451C6D-EC54-411D-8BAF-E2F4CFE769CD}" emma:medium="tactile" emma:mode="ink">
          <msink:context xmlns:msink="http://schemas.microsoft.com/ink/2010/main" type="inkDrawing"/>
        </emma:interpretation>
      </emma:emma>
    </inkml:annotationXML>
    <inkml:trace contextRef="#ctx0" brushRef="#br0">9531 127 248 0,'0'-3'111'0,"4"-1"-87"0,19-3-30 15,-15 7 71-15,0-3-52 16,4-1 49-16,3 1-47 15,9 3 29-15,3 0-32 16,4 3 10-16,4 4-16 0,8 7 13 31,0 7-14-31,4 3 20 0,16 8-19 16,3 9 11-16,-3 12-12 16,-4-1 8-16,-12 3-10 15,-4 1 10-15,-12 0-10 16,-8-4 10-16,-7 0-10 15,-12 0 13-15,-12-7-12 16,-11-7 3-16,-9-6-5 0,-15-8-6 16,-4-10 3-16,-4-7-36 0,4-7 28 15,4-7-7-15,8-4 11 16,4 5-2-16,4-1 5 16,7 3-10-16,8 1 9 31,4 3 4-31,8-4-1 15,0 4 17-15,4 11-13 0,4-1 24 16,4 0-22-16,4 4 20 16,7 4-19-16,4 6 7 15,16 7-10-15,16 4 9 16,8 3-10-16,-5 4 7 16,5 3-7-16,3 4-2 15,12-1 0-15,0-9 1 0,-4-1-1 16,-11-7 5-16,-12 1-5 15,-16-1 14-15,0-7-11 0,-12 0 0 16,-7-6-2-16,-9-4-60 16,-3-7 45-16,-12-11-256 15,-7-20 209-15,-13-11-248 32</inkml:trace>
    <inkml:trace contextRef="#ctx0" brushRef="#br0" timeOffset="-769.8873">9464 75 260 0,'0'0'115'0,"0"4"-91"0,0-1-30 0,0-3 91 15,0 7-68-15,0 3 28 16,0 4-33-16,4 4 49 15,0 6-46 1,0 14 21-16,4 14-26 0,4 18 10 16,7 6-14-16,1 11 16 15,-1 11-17-15,-3 16 23 0,0-13-21 16,-1 0 11-16,-3-11-13 16,0-10 8-16,-5-10-10 15,-3-4 2-15,0-11-4 16,0-6 5-16,-4-7-5 15,-4-11 6-15,0-3-6 16,4-11-64-16,0-10 49 0,0-14-238 16,0-21 195-16,-4-10-244 15</inkml:trace>
    <inkml:trace contextRef="#ctx0" brushRef="#br0" timeOffset="770.4044">10837 197 204 0,'4'-7'92'0,"0"10"-73"0,-4 1-24 16,3-1 81-16,5 4-61 16,-4 4 53-16,4 6-50 15,0 7 27-15,0 11-33 16,-1 7 18-16,5 17-22 16,0 3 1-16,0 5-6 15,3 9 4-15,1 11-6 16,-4-7 28-16,-1 0-22 15,1-7 19-15,-4-11-19 16,0-6 2-16,0-11-7 0,-4-10 10 16,3-7-9-16,1-8 10 15,0-6-10-15,0-3 2 16,15-1-4-16,5 1-1 0,3-4 1 16,8 0-4-16,4 0 2 15,0-1 1-15,-4-2 0 16,-4-1 5-16,-3-3-4 15,-1-3 3-15,-4-1-3 16,1 1 11-16,-5-4-10 0,-3 0-17 16,-5 0 12-16,-3 0-111 15,-4-3 89-15,-8-1-229 16,-4-16 195-16,-20-5-127 16</inkml:trace>
    <inkml:trace contextRef="#ctx0" brushRef="#br0" timeOffset="1245.7911">10931 336 432 0,'-4'-11'194'0,"-4"-3"-153"0,4-13-52 0,4 16 107 15,0 1-78-15,4-4-6 16,4 3-6-16,7-2-12 15,13 2 5-15,19 4 3 0,7 0-2 0,1 0 0 16,12 0 1 0,-13 0-102-16,-7 0 79 15,-4 1-275-15,-8-1 229 0,-15 0-135 16</inkml:trace>
    <inkml:trace contextRef="#ctx0" brushRef="#br0" timeOffset="1017.4346">10962 736 328 0,'-4'3'148'0,"4"0"-117"15,8 1-39-15,-4-1 92 0,7-3-68 0,5 0 18 16,11 4-24-16,9-4 10 15,7 0-15-15,7 0 6 0,1-4-8 16,-4 1 4-16,-4-1-6 16,-8 1 6-16,-3 0-6 15,-5-4-78-15,-3 0 60 16,-9-4-193 0,-3-3 162-16,-8 4-190 15</inkml:trace>
    <inkml:trace contextRef="#ctx0" brushRef="#br0" timeOffset="2050.2507">11928 159 212 0,'4'-4'98'0,"-4"8"-77"0,-4-1-26 16,4 1 97-16,0 2-73 15,0 5 55-15,0 6-55 16,4 11 24-16,-1 10-32 15,5 14 25-15,-4 14-27 0,8 14 21 0,4 14-23 32,-1 21 14-32,1-4-16 0,0 0 25 15,-1-10-22-15,1-10-2 16,-4-15-3-16,-1-13 6 16,-3-15-7-16,-8-27 10 15,0-21 0-15,0-14-9 0,-8-14-4 31,0-20 1-31,-3-11-11 16,-1-7 8-16,4-7-1 0,0-4 2 16,1 4 2-16,-1-14 0 15,4 7-3-15,4 4 2 16,4 13-5-16,7 11 5 16,9 14-8-16,7 10 6 15,12 11 2-15,8 13 1 0,0 15 5 16,0 6-4-1,-8 11 20-15,-4 3-17 0,-7 0 24 16,-12 4-21-16,-1 0 5 16,-11-4-8-16,-8 4 5 15,-11-11-6-15,-5-3 6 16,-23-7-6 0,0-7-38-16,-4-7 27 0,4-3-103 15,8-4 85 1,4-4-168-16,7 1 148 0,16 3-243 15</inkml:trace>
    <inkml:trace contextRef="#ctx0" brushRef="#br0" timeOffset="2803.3143">13026 287 224 0,'-11'-17'101'0,"3"6"-79"0,-8 4-28 0,4 7 111 0,-3 7-84 15,-5 0 63 1,-7 4-62-16,7 6 7 0,1 7-20 16,-1 15 11-16,9 9-15 0,3 8 20 15,4 10-19-15,8 10 17 0,7 18-18 0,9 0 35 16,7-7-31-16,1 0 24 31,15-7-24-31,4-11 23 16,7-13-24-16,17-14 21 15,-5-15-22-15,5-9 19 0,-13-18-19 0,1-18 13 16,-12-16-15 0,-8-18 3-16,0-11-6 0,-12-6-6 15,-11 2 3-15,-8-2 0 16,-8-1 1-16,-20 1-12 15,-19-1 10-15,-23-3-19 32,-5 7 16-32,1 14 2 15,7 14 2-15,4 7 6 0,12 10-4 16,8 7-3-16,4 7 2 16,4 4-17-16,15 13-93 15,8 7 85 1,4 1-272-16,0-4 230 15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3.48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5F9D180-23F5-4F02-9D2C-D2396DCD975E}" emma:medium="tactile" emma:mode="ink">
          <msink:context xmlns:msink="http://schemas.microsoft.com/ink/2010/main" type="inkDrawing"/>
        </emma:interpretation>
      </emma:emma>
    </inkml:annotationXML>
    <inkml:trace contextRef="#ctx0" brushRef="#br0">11302 3592 288 0,'-27'0'128'0,"11"4"-101"0,-11-1-34 16,15 4 85-16,-15 0-63 15,-1 4 37-15,-3 6-38 16,4 14 14-16,-1 4-20 16,5 10 1-16,3 8-7 0,5 19 13 0,3 29-11 15,8-3 12-15,16 2-12 16,19 8 12-16,24 3-12 15,15-3 12-15,-4-18-12 16,9-13 20-16,3-14-18 31,8-18 28-31,4-14-26 0,-4-17 13 16,-16-28-15-16,-3-24 10 16,-9-18-11-16,-7-13 11 15,-12-18-12-15,-7-11 3 16,-13-9-5-16,-11 2 8 15,-8 8-8-15,-8 3-1 16,-15 7 0-16,-16 0-4 0,-16 11 2 16,-12 17-2-16,1 10 2 15,0 14-5-15,11 15 5 16,-4 16-3-16,-3 22 3 0,3 13-10 16,4 14 8-16,12 14-1 31,-4 11 2-31,8 13 2 15,12 7 0-15,15-3 0 0,8 0 0 16,8-7-3-16,16 7 2 16,3 0-5-16,16-11 5 15,-8-6-3-15,5-15 3 16,-5-13 4-16,12-11-3 16,-4-17 3-16,8-10-2 15,0-15 2-15,-8-9-2 0,-8 2-3 16,-3-17 1-16,3 1-13 15,-8 2 11-15,-7 5-2 16,-4-1 3-16,-4 3 2 16,-1-2 0-16,-7-1-3 15,0-3 2-15,-7-11 4 16,-1-3-3-16,-4-4-16 0,-8 0 12 16,-3-3-12-16,-4 4 12 15,7 2-7-15,-3 1 8 0,-1 3 5 16,1 4-2-16,-1 0 0 15,1 10 1-15,-1 4-4 16,1 6 2-16,-1 5 1 31,-3 6 0-31,4 10-12 16,-5 11 10-16,1 10-8 16,-1 18 7-16,5 24-1 15,3 7 3-15,13 4-2 16,11-1 2-16,11 4-8 15,13 3 7-15,3-6 1 16,4-8 1-16,8-10 0 0,12-13 0 0,3-19 2 16,1-16-1-16,0-18 11 15,-8-14-10-15,-8-14 14 16,-8-6-12-16,-12-8 9 16,1-14-10-16,-13-10 7 15,-11 0-7-15,-11 4 1 16,-13 10-3-1,1 7 2-15,-16 6-2 16,3 12 2-16,-3 9-2 16,12 11-6-16,0 11 4 15,3 13-11-15,5 15 9 0,-1 16-1 16,4 12 2-16,5 6-1 16,7 3 2-16,4 4-2 15,8-3 2-15,7-4-2 0,-3-7 2 16,11-10 4-16,5-14-3 15,-1-11 6-15,1-14-5 16,3-13 0-16,-4-11 0 16,-3-10 4-1,-5-11-4-15,-7-13 6 16,-4-11-6-16,-8-7 3 0,-8 3-3 0,-8 7-3 16,-3 4 1-16,-13 7 6 15,1 11-4-15,0 6 6 16,0 7-6-16,-1 14-5 15,5 11 3-15,0 10-6 16,11 17 6-16,0 11-8 16,5 13 6-1,3 15-1-15,8-1 3 16,8 1 1-16,3-4 0 16,9 0-3-16,-1-7 2 15,9-13 4-15,-1-15-3 16,4-10 0-16,1-11 1 0,-5-13 21 15,-3-11-17-15,-9-14 6 16,-3-13-7-16,-8-12-3 16,-4-6 0-16,-16 4 4 15,-11-4-4-15,-8 7 6 0,3 10-6 16,-3 14 3-16,0 11-3 16,-4 17-9-16,4 14 6 15,-1 21-4-15,5 10 4 16,8 11-2-1,11 6 3-15,8-3-5 16,8-6 5-16,0-5-3 16,12-9 3-16,-5-8-61 15,1-7 49-15,4-10-251 16,-1-24 205-16,-15-14-210 16</inkml:trace>
  </inkml:traceGroup>
</inkml:ink>
</file>

<file path=ppt/ink/ink83.xml><?xml version="1.0" encoding="utf-8"?>
<inkml:ink xmlns:inkml="http://www.w3.org/2003/InkML">
  <inkml:definitions/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5.76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C3634D2-EA57-4327-BDD3-3F236E32F924}" emma:medium="tactile" emma:mode="ink">
          <msink:context xmlns:msink="http://schemas.microsoft.com/ink/2010/main" type="inkDrawing"/>
        </emma:interpretation>
      </emma:emma>
    </inkml:annotationXML>
    <inkml:trace contextRef="#ctx0" brushRef="#br0">7 0 176 0,'4'4'78'0,"-4"-4"-61"0,0 7-21 0,0-3 37 15,0 4-27-15,0 0 28 16,0 7-25-16,0 1 23 0,0 3-23 16,0 0 17-16,0 9-19 0,0-5 7 15,0 4-10-15,0-4 1 16,0 32-4-16,0-9 8 15,0 1-7-15,0-5 10 0,-4 16-9 16,0-3 4-16,-1 3-5 16,5-8 2-16,5 8-3 15,-5-7-3-15,4 18 1 16,0-10-2-16,5 3 2 16,-5-8 4-16,10 8-3 15,-6-8 9-15,5 8-7 0,0-11 21 16,5 11-17-16,-1-8 14 15,9 12-15-15,1-8 9 16,8 0-11-16,-5-7 18 0,9-1-16 16,-4-7 9-16,4 7-10 15,-4-7 15-15,5 3-15 32,-10-3 7-32,5-4-8 15,-4-5 6-15,8 1-6 0,-9-4 4 16,14 4-6-16,-5-4 0 15,14 12 0-15,-10-8 10 16,14 11-9-16,-9-7 5 16,4 4-5-16,-8-8 5 15,-1 7-6-15,-8-3 6 0,9 4-6 16,-9-8 0-16,4 7 0 16,-4-7 4-16,13 8-4 15,9 19 3-15,-23-20-3 16,-3-3 5-16,0 15-5 15,12 28 3-15,-8-1-3 16,-4-3-1 0,-14-32 1-16,-4-7 1 15,0 8-1-15,5 19-1 16,-10-12 1-16,-3-8-41 16,3-15 32-16,-3-11-174 15,-5-16 141-15,0-4-281 16</inkml:trace>
    <inkml:trace contextRef="#ctx0" brushRef="#br0" timeOffset="716.4567">561 1841 184 0,'-4'-4'82'0,"4"4"-65"0,-5 0-21 0,5 0 42 16,0 0-31-16,0 0 26 15,5 0-24-15,-5 0 23 16,8 0-24-16,1 0 32 0,0 0-30 15,-1 0 26-15,5 0-27 0,1 0 15 16,7 0-18-16,1 0 3 16,22 8-7-16,-9-4 19 15,21 15-17-15,-8-3 27 16,9 11-23-16,-9-4 21 0,4 20-22 16,-8-4 16-16,4 23-17 15,-4-8-3-15,8 4-1 16,-4-12 3-16,0 13-4 0,-5-9 3 15,1-3-3-15,-5-9-12 16,-4-3 9-16,-4-4-117 16,-1-8 93-16,-4-3-212 15,-8-16 182-15,-9-8-104 32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29.28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12F84F2-746A-4F39-AB51-98CA5EB7DC82}" emma:medium="tactile" emma:mode="ink">
          <msink:context xmlns:msink="http://schemas.microsoft.com/ink/2010/main" type="writingRegion" rotatedBoundingBox="10889,9046 13801,10314 13219,11651 10307,10384"/>
        </emma:interpretation>
      </emma:emma>
    </inkml:annotationXML>
    <inkml:traceGroup>
      <inkml:annotationXML>
        <emma:emma xmlns:emma="http://www.w3.org/2003/04/emma" version="1.0">
          <emma:interpretation id="{5FA4122A-B3E3-4637-9A97-EA401A04F337}" emma:medium="tactile" emma:mode="ink">
            <msink:context xmlns:msink="http://schemas.microsoft.com/ink/2010/main" type="paragraph" rotatedBoundingBox="10889,9046 13801,10314 13219,11651 10307,10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BCA88F-3F48-48C3-A272-6EB130C2B29D}" emma:medium="tactile" emma:mode="ink">
              <msink:context xmlns:msink="http://schemas.microsoft.com/ink/2010/main" type="line" rotatedBoundingBox="10889,9046 13801,10314 13219,11651 10307,10384"/>
            </emma:interpretation>
          </emma:emma>
        </inkml:annotationXML>
        <inkml:traceGroup>
          <inkml:annotationXML>
            <emma:emma xmlns:emma="http://www.w3.org/2003/04/emma" version="1.0">
              <emma:interpretation id="{410D9A74-07D3-4FED-B4FD-A37CE4B0F63C}" emma:medium="tactile" emma:mode="ink">
                <msink:context xmlns:msink="http://schemas.microsoft.com/ink/2010/main" type="inkWord" rotatedBoundingBox="10889,9046 13801,10314 13219,11651 10307,10384"/>
              </emma:interpretation>
              <emma:one-of disjunction-type="recognition" id="oneOf0">
                <emma:interpretation id="interp0" emma:lang="en-US" emma:confidence="0">
                  <emma:literal>€0:</emma:literal>
                </emma:interpretation>
                <emma:interpretation id="interp1" emma:lang="en-US" emma:confidence="0">
                  <emma:literal>€20:</emma:literal>
                </emma:interpretation>
                <emma:interpretation id="interp2" emma:lang="en-US" emma:confidence="0">
                  <emma:literal>€0:'</emma:literal>
                </emma:interpretation>
                <emma:interpretation id="interp3" emma:lang="en-US" emma:confidence="0">
                  <emma:literal>€90:</emma:literal>
                </emma:interpretation>
                <emma:interpretation id="interp4" emma:lang="en-US" emma:confidence="0">
                  <emma:literal>€90:'</emma:literal>
                </emma:interpretation>
              </emma:one-of>
            </emma:emma>
          </inkml:annotationXML>
          <inkml:trace contextRef="#ctx0" brushRef="#br0">21 165 192 0,'-21'-4'85'0,"21"4"-67"0,0-4-23 0,0 4 83 16,0-4-62-16,0 4 25 0,13-7-29 15,0-1 20-15,13-12-23 16,-9 5 9-16,14-5-13 0,-5 1-3 16,13 4-1-1,-8-1-1-15,4 4 0 16,-5 1 2-16,5 3-1 16,-9 4-20-16,0 8 15 15,-4 0-97-15,-4 11 79 16,-1-3-228-1</inkml:trace>
          <inkml:trace contextRef="#ctx0" brushRef="#br0" timeOffset="-315.7261">4 134 196 0,'4'-4'88'0,"-4"4"-69"0,5 0-24 0,-5 0 75 15,4 0-56-15,0 0 51 0,14 0-48 16,-5 0 24-16,9-8-30 16,-5 4 17-16,14-7-21 0,-5 3 16 15,9-4-18-15,-5 1-5 16,5 3 1-16,-4 0 4 0,-1 4-4 15,-4 0 11-15,1 12-9 16,-6-4-54-16,1 8 40 16,-4-1-137-16,-5 1 115 15,-5-4-214 1</inkml:trace>
          <inkml:trace contextRef="#ctx0" brushRef="#br0" timeOffset="-892.6399">305 142 176 0,'-5'-12'82'0,"5"12"-65"0,-17-16-21 0,13 16 70 0,-5-7-53 0,0 3 47 16,-4-4-45-16,4 0 9 16,-4 8-17-16,0 0-5 15,-4 12 0-15,4-4-2 0,-9 7 0 16,4-3-3-16,5 46 2 15,0-8 1-15,13 28 0 32,0-12 16-32,22 19-12 15,-4-11 21-15,16 19-19 0,-3-16 19 16,13-15-18-16,-5-7 58 16,18-48-51-16,-9 1 37 15,4-23-37-15,-9-1 17 16,-3-50-23-16,-10 12 15 15,-12-24-17-15,-5 9 3 0,-18-5-7 0,1 12 5 16,-18 4-6-16,5 7 3 16,-9 9-3-16,4 7-48 15,-9 16 37-15,5 3-81 16,0 8 70-16,0 1-185 16,4 3 159-16,5 0-196 31</inkml:trace>
          <inkml:trace contextRef="#ctx0" brushRef="#br0" timeOffset="-1514.5087">191 165 88 0,'0'-8'39'0,"0"8"-31"0,-4-8-10 0,4 8 7 15,0 0-4-15,0 0-6 0,0 0 4 16,0 0 0-16,0 0 1 15,0 0 8-15,0 4-6 16,0 0 33 0,0 0-28-16,0-4 18 15,-4 0-19-15,4 0-3 16,0 0-1-16,0 0-2 16,0-4 0-16,0 0-42 15,4 0 33-15,0 1-107 16</inkml:trace>
          <inkml:trace contextRef="#ctx0" brushRef="#br0" timeOffset="584.0643">239-6 152 0,'-21'-4'69'0,"21"4"-55"0,-27 0-18 0,23 0 42 16,-18 0-31-16,5 0 18 15,-9 4-19-15,4 0 0 16,0 12-4-16,0-5 1 0,-4 9-2 0,9-1 22 15,4 0-18-15,4 1-2 16,9 15-1-16,0-4 0 0,17 4-1 16,-4-8 2-16,22-4-2 15,-9-4-15-15,1-7 12 16,-6 0-236 0</inkml:trace>
          <inkml:trace contextRef="#ctx0" brushRef="#br0" timeOffset="917.144">183-6 184 0,'-13'16'85'0,"13"-16"-67"0,-18 31-23 0,14-23 39 15,-5 7-28-15,0-3 20 16,-8 3-19-16,0 1 18 16,-1 23-18-16,5-8-4 0,4 23-1 15,1-12 0-15,8 5-1 16,0-8 2-16,13-4-2 15,0-4-59-15,4-8 45 16,1-4-214 15</inkml:trace>
          <inkml:trace contextRef="#ctx0" brushRef="#br0" timeOffset="264.5826">-9 134 240 0,'0'-8'108'0,"0"8"-85"0,9-27-29 0,-9 23 105 16,13-8-79-16,0 1 4 16,13-5-15-16,-9 5-10 0,14-1 1 15,-5 0 0-15,9 9 0 0,-5-1 5 16,1 4-4-16,-5 0 6 31,0 7-6-31,-4-3-22 0,0 4 16 16,-5 0-104-16,-4 0 84 15,1-1-231 1</inkml:trace>
          <inkml:trace contextRef="#ctx0" brushRef="#br0" timeOffset="1169.1407">122 177 140 0,'-9'3'65'0,"9"-3"-51"0,-31 0-17 0,27 0 57 16,-5 8-43-16,5 0 18 0,0 11-20 15,-1-3 0-15,10 11-7 16,-1-4-4-16,0 4 2 15,1-3 0-15,8-9 0 16,0 1-28-16,4-9 22 16,-4-3-197-1</inkml:trace>
          <inkml:trace contextRef="#ctx0" brushRef="#br0" timeOffset="2938.9962">170 460 208 0,'-9'3'92'0,"9"-3"-73"0,-22-3-24 0,18 3 64 15,-14-4-48-15,1 0 33 16,-5 4-32-16,5 0 21 16,-14 8-24-16,9-5 14 0,-8 5-17 15,4 0 8-15,-14 4-10 32,10-1 3-32,-23 9-5 0,5-5-1 15,-17 12 0-15,13 0-7 16,-5 0 5-16,9-3-3 15,0 22 3-15,9-7-2 16,4 15 2-16,4-7-47 16,10 7 38-16,3-11-126 15,18-5 105-15,0-3-175 16</inkml:trace>
          <inkml:trace contextRef="#ctx0" brushRef="#br0" timeOffset="1666.0121">126 320 220 0,'-9'-12'98'0,"9"12"-77"0,-30-15-26 0,21 15 83 15,-4-4-62-15,0 0 25 16,-9-8-29-16,9 1 23 15,-9-1-26-15,5 1 32 0,-9 3-31 16,4 0 17-16,-9 4-19 0,5 4 15 16,-26 16-18-16,8-1-2 15,-21 24-1-15,12-4 0 16,-12 11-1-16,13-7-1 0,-1 15 1 16,10-7-10-16,3 3 7 15,10-3-2-15,8 11 3 31,0-8-2-31,14 1 2 16,3-9-66-16,10-11 52 0,-1-7-219 16,9-24 182-16,0 0-126 15</inkml:trace>
          <inkml:trace contextRef="#ctx0" brushRef="#br0" timeOffset="2151.4461">191 281 176 0,'-4'-19'78'0,"4"19"-61"0,-9-8-21 0,5 8 70 16,0-4-53-16,-1 0 72 0,-3-3-65 16,-1 3 44-16,-13 4-47 15,5 0 22-15,-5 0-29 0,4 0 17 16,-12 0-20-16,-1 0 10 15,1 7-12-15,4 1-1 16,-18 8-2-16,5-1-2 0,-27 16 1 16,10-4-1-16,-10 16 0 15,9-8 0-15,1 11 0 16,8-3-3-16,0 0 2 16,9-8-5-16,4 19 5 15,9-12-3-15,4 5 3 16,4-8-120-1,18-4 95-15,0-4-164 0,26-12 144 16,-4-3-122 0</inkml:trace>
          <inkml:trace contextRef="#ctx0" brushRef="#br0" timeOffset="2536.4747">213 285 212 0,'-22'-23'98'0,"22"23"-77"0,-26-16-26 0,22 16 67 16,-9-4-50-16,4 1 21 15,-13-1-24-15,5 0 23 16,-5 0-24-16,0 0 21 0,-8 0-22 31,8 4 22-31,-9 4-22 0,5-4 8 0,-9 16-11 16,5-5-2-16,-18 24-1 16,9-8-4-16,-18 20 2 15,9-9-5-15,-4 17 5 16,8-9 3-16,0 1-2 15,5-1-19-15,4-3 15 16,9-4-122-16,4-8 98 16,5-4-242-16</inkml:trace>
          <inkml:trace contextRef="#ctx0" brushRef="#br0" timeOffset="3251.659">91 258 228 0,'-43'-23'105'0,"43"23"-83"0,-62 7-28 0,54-3 77 0,-14 4-57 16,0-4 57-16,-13 8-54 16,5-5 15-16,-27 13-23 15,9-1-9-15,-17 16 1 0,12-8-1 16,-3 16 0-16,8-8-12 16,4 7 10-16,9-7-22 15,5 0 18-15,3 0-123 0,19-4 101 16,-1-4-223-1</inkml:trace>
          <inkml:trace contextRef="#ctx0" brushRef="#br0" timeOffset="4448.4186">505 1161 200 0,'0'0'88'0,"0"0"-69"0,0-4-24 16,0 4 44-16,0 0-32 16,0 0 32-16,0-4-30 0,0 1 35 15,0 3-33-15,0 0 23 0,0 0-25 16,0 0 14-16,5 0-17 16,-1 0 6-16,1 3-9 15,-1 1 4-15,5 4-6 16,-1 0-5-16,5 7 3 15,1-3 3-15,7 7-2 0,1-3 0 16,9 7 1-16,-5-4 4 0,9-3-4 16,-5 0 11-16,10 15-9 15,-10-4 7-15,9 15-7 16,-8-3 1-16,12 0-3 16,-8-4 13-16,18 0-10 31,-10-4 28-31,5 0-24 0,-4-4 22 15,4-4-23-15,-5-4 14 16,5-7-16-16,-8 0 3 16,-1-8-6-16,-4-1 5 15,0-6-6-15,-5-1 6 16,1-12-6-16,-5 5-3 16,4-1 2-16,-3 0-3 0,3 5 2 15,-8 3 4-15,4 0-3 16,-4 0 0-16,8 0 1 15,-3 0 1-15,-1 8-1 16,-4-4 2-16,-1 0-2 16,-3 0-79-16,-5-12 61 15,-4 5-229 1,-14-5 190-16,1 0-176 16</inkml:trace>
          <inkml:trace contextRef="#ctx0" brushRef="#br0" timeOffset="6202.1176">2062 1336 40 0,'5'-4'19'0,"-5"4"-15"0,-5 0-5 15,5 0 22 1,0 0-17-16,0 0 5 16,0 0-7-16,0 0-4 15,0 0 2-15,0 0 0 16,-4 0 0-16,4 0-65 16</inkml:trace>
          <inkml:trace contextRef="#ctx0" brushRef="#br0" timeOffset="9425.4007">2612 836 228 0,'9'3'101'0,"-9"-3"-79"0,8-7-28 0,-8 7 105 16,5 0-79-16,-1 0 15 15,5 4-23-15,0-1-6 16,-1 5-4-16,1 0 7 0,0 4-7 31,-5-1 2-31,0 5-3 0,1-5 8 16,-5 5-7-16,0-5-49 0,-5 1 38 15,1 0-68-15,0-1 59 16,-1 1-152 0,1 0 131-16,0-5-88 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8.09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ED72EE8-DB30-4553-B318-098F99FA5B20}" emma:medium="tactile" emma:mode="ink">
          <msink:context xmlns:msink="http://schemas.microsoft.com/ink/2010/main" type="inkDrawing" rotatedBoundingBox="789,14862 6008,14691 6062,16364 844,16536" semanticType="callout" shapeName="Other">
            <msink:sourceLink direction="with" ref="{592DE099-2416-412A-B054-A41711EA7AB5}"/>
          </msink:context>
        </emma:interpretation>
      </emma:emma>
    </inkml:annotationXML>
    <inkml:trace contextRef="#ctx0" brushRef="#br0">26 2 124 0,'0'-4'59'0,"-4"4"-47"0,4 0-15 16,0 0 40-16,0 0-30 16,0 0 32-16,0 0-30 15,0 0 27-15,0 0-27 16,0 0 23-16,-4 4-23 0,0 3 14 0,4 0-17 15,-4 0 14-15,4-1-15 16,0 1 14-16,-4 7-14 16,4 7 20-16,-4 4-19 15,4-5 5-15,0 15-7 16,0 17 5-16,0 4-6 0,4-1 6 16,4-6-6-16,0-4-5 15,3 1 2-15,5-5 5 16,4-3-4-16,7-3 9 15,4-4-8-15,1-3 19 16,-1-3-17-16,0-11 8 16,0-4-9-1,1-3 6-15,-1-4-6 16,0-3 4-16,1 0-6 16,-1-3 0-16,-4-1 0 15,-3 4 1-15,-1 0-1 16,-3 4-1-16,3 3 1 15,1 10 15-15,-1 1-12 0,1 6 12 16,3 4-11-16,8 7-1 16,4 3-2-16,4 0 7 0,0 4-7 15,0-1-1-15,-4-2 0 16,0-1 4-16,-3-7-4 16,-1-3 0-16,0-4 0 15,0-6 4-15,0-8-4 16,1-3 3-16,7-7-3 0,4-7-1 15,-4-3 1-15,-4-4-1 16,0 0 0-16,0 3 0 16,-4 4 0-16,-8 4 2 15,5 3-1-15,-5 7-1 16,0 3 1-16,-3 4 1 16,-1 4-1-1,1-1-1-15,-1 11 1 16,1 7 1-16,7 6-1 15,4 8-1-15,4 0 1 16,4-4-1-16,8 0 0 0,-4-3 2 16,0-8-1-16,-4-6-1 15,-4-7 1-15,0-7 1 16,0-7-1-16,0-7-3 16,12-7 1-16,0-14 9 0,4-10-6 15,0-4-1-15,-1-3 0 16,-3 3-1-16,-8 4 0 15,-4 7-3-15,-4-4 2 16,1 3 4-16,-5 8-3 16,0 10 0-1,-3 4 1-15,3-1-1 16,8 4 0-16,0 4-3 16,0-1 2-16,0 1 4 15,0 2-3-15,0-2 0 16,1-1 1-16,-1-3-4 15,-4 0 2-15,0-3 6 16,0-7-4-16,0-4-3 0,1 3 2 16,14 4 3-16,-3-3-3 15,-4-1 0-15,0-3 1 0,-4 1-1 16,1-5 0-16,3-3-3 16,-4-3 2-16,0 0 4 15,-4-11-3-15,0 4 3 16,0-1-2-16,1 1-3 15,10 7 1-15,-3 6 1 0,0 4 0 16,-3 4-3-16,-1 7 2 16,-4-1 4-16,0 8-3 15,-4-4 0-15,1 3 1 32,-1-3-1-32,0 4 0 15,0-8 0-15,-3 1 0 0,-1-8-6 16,1 1 5-16,-1-4 11 15,0-7-8-15,9-3-3 16,-1-4 1-16,0 0-3 16,0 0 2-16,0-3 1 15,-3-4 0-15,-1 0 0 16,0-6 0-16,0-1 2 0,1 4-1 16,-5 3-3-16,-3 7 1 15,-1 7-5-15,-3 7 5 16,-1 4 3-16,-3 7-2 0,-1 3 0 15,1 3 1-15,4-3-1 16,-5 4 0-16,1-4 0 31,-1 0 0-31,17 3 0 16,-5-3 0-16,-7 0-3 0,-1 0 2 16,1-3 6-16,-1 3-4 15,-3-7-3-15,0 3 2 16,-1-6 0-16,1-4 0 15,0-7 0-15,-1-7 0 16,1-7 2-16,-1-6-1 0,1-5-3 16,0 1 1-16,-1 4 4 15,-3 6-3-15,0 4 0 16,-4 6 1-16,-1 4-1 16,-3 4 0-16,0 7 5 15,-4 3-4-15,0 3 0 16,0 1 0-16,0 3-1 0,0 0 0 15,0 0 2-15,0 0-1 16,-4 0-17-16,0 0 12 16,-3 0-161-16,-1 0 129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24.46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AB0071D-6691-43F5-B384-DC9EDD266B09}" emma:medium="tactile" emma:mode="ink">
          <msink:context xmlns:msink="http://schemas.microsoft.com/ink/2010/main" type="writingRegion" rotatedBoundingBox="972,13101 4670,5624 8265,7402 4568,14880"/>
        </emma:interpretation>
      </emma:emma>
    </inkml:annotationXML>
    <inkml:traceGroup>
      <inkml:annotationXML>
        <emma:emma xmlns:emma="http://www.w3.org/2003/04/emma" version="1.0">
          <emma:interpretation id="{328935BC-BC8F-4EAC-85D4-FD7F53B88388}" emma:medium="tactile" emma:mode="ink">
            <msink:context xmlns:msink="http://schemas.microsoft.com/ink/2010/main" type="paragraph" rotatedBoundingBox="1547,11938 4670,5624 7497,7022 4374,13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E1EB99-0FF7-4ED9-B7CC-5448E0C09421}" emma:medium="tactile" emma:mode="ink">
              <msink:context xmlns:msink="http://schemas.microsoft.com/ink/2010/main" type="line" rotatedBoundingBox="1547,11938 4670,5624 7497,7022 4374,13337"/>
            </emma:interpretation>
          </emma:emma>
        </inkml:annotationXML>
        <inkml:traceGroup>
          <inkml:annotationXML>
            <emma:emma xmlns:emma="http://www.w3.org/2003/04/emma" version="1.0">
              <emma:interpretation id="{CDBBFFD6-0349-41CB-B9EE-B03E8F960ADF}" emma:medium="tactile" emma:mode="ink">
                <msink:context xmlns:msink="http://schemas.microsoft.com/ink/2010/main" type="inkWord" rotatedBoundingBox="1547,11938 4670,5624 7497,7022 4374,13337">
                  <msink:destinationLink direction="with" ref="{0663920B-4D54-4F9A-98B4-31EDA8D90B26}"/>
                </msink:context>
              </emma:interpretation>
              <emma:one-of disjunction-type="recognition" id="oneOf0">
                <emma:interpretation id="interp0" emma:lang="en-US" emma:confidence="0">
                  <emma:literal>El</emma:literal>
                </emma:interpretation>
                <emma:interpretation id="interp1" emma:lang="en-US" emma:confidence="0">
                  <emma:literal>Er</emma:literal>
                </emma:interpretation>
                <emma:interpretation id="interp2" emma:lang="en-US" emma:confidence="0">
                  <emma:literal>Ec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EC</emma:literal>
                </emma:interpretation>
              </emma:one-of>
            </emma:emma>
          </inkml:annotationXML>
          <inkml:trace contextRef="#ctx0" brushRef="#br0">1175-2681 256 0,'8'-4'115'0,"11"-3"-91"0,-7-17-30 0,-12 21 91 16,8-15-68-16,0 1 39 15,3-21-41-15,13-28 33 16,-8 17-35-16,-1 7 21 0,9-45-25 16,-5 14-3-16,5-24-3 15,-5 17 6-15,9-38-7 0,-5 17-1 16,4-10 0-16,-3 17-1 15,3-17 0-15,-3 17 0 16,-1-14 0-16,-3 21-3 16,11 4 2-16,-4 13 4 15,1 1-3-15,-5 10 6 32,1 3-5-32,-5 8-3 0,1 6 2 15,-5 7-3-15,1 0 2 16,-4 8 4-16,-4 2-3 0,-1 4 3 15,1 4-2-15,0 3-3 16,0 0 1-16,-4 4-2 16,0-1 2-16,3 1 6 15,-3 3-4-15,0 0 3 0,-4 3-3 16,0 1 5-16,0-4-5 16,0 0 6-16,-4 4-6 15,0-1 3-15,-3-6-3 16,-1 3 2-16,-8-14-2 15,4 4-3-15,-7-8 1 32,3 4 1-32,-7-13 0 0,3 6 2 15,-3-7-1-15,3 7 2 16,-11-7-2-16,-16-17-1 16,12 21 1-16,4 3-4 15,-9-6 2-15,9 2-2 16,-8 1 2-16,4 7-5 15,0-4 5-15,-12-3-8 0,8 3 6 16,7 10-6-16,5 1 6 16,0 3 2-16,3 4 1 15,5 3-9-15,3 3 7 16,4 4-4-16,-3 4 4 16,3-1-5-16,-8 15 6 0,-7 9-3 15,4-2 3 1,3-4-2-16,-11 17 2 15,7-3-2-15,-7 34 2 16,4-10-5-16,-16 21 5 16,7-14 8-16,1 21-5 15,4-14-7-15,0 17 5 16,3-17-1-16,1 0 1 16,3-14 2-16,5-3-1 0,-1-7 5 15,5-8-5-15,3-6 0 16,0-4 0-16,-3 8-1 15,3-18 0-15,4-4-6 16,0 4 5-16,0-4 3 16,1 1-2-16,3-5 0 15,-4 5 1-15,0-4-1 0,0 0 0 16,4-1-3-16,0-2 2 16,0-1 6-16,1-3-4 15,-1 0-3-15,0 0 2 16,0-3 8-16,-4-1-6 0,4 1-1 15,-4 3 0-15,-3 0-4 32,3 3 2-32,4-3 4 0,-4-7-3 15,0 0-2-15,0 0 1 16,1 0 4-16,-5 0-3 16,0 0-2-16,-7 7 1 15,3-4 6-15,-15 1-4 16,7-1 3-16,-11-3-3 15,8 0-1-15,-9 4 1 0,5-1-1 16,-20-3 0-16,8 0 0 16,-23 4 0-16,-36-4 2 15,40 7-1-15,7-4-3 16,-16 1 1-16,13-1 1 16,-28-3 0-16,11 0 0 0,-7-3 0 31,12-1 0-31,-4-10 0 15,11 4 0-15,-7-4 0 16,7 0-6-16,1 0 5 16,7 0-3-16,4 4 3 15,8-1-2-15,0 4 2 0,8 0-8 16,4 7 7-16,-5 4 1 16,17 6 1-16,-1 1 0 0,5 10 0 15,3-4-3-15,-4 14 2 16,5-3 6-16,-5 31-4 15,0-10-11-15,-7 38 8 16,3-14 3-16,-7 38-1 16,3-17-2-16,-7 41 1 15,4-16 1-15,-8 40 0 0,7-23 0 16,-3 17 0-16,4-25 0 16,-1 32 0-16,5-24 0 15,-1 13 0-15,5-24 0 16,-1-10 0-16,5-18 2 15,-1 15-1-15,0-18-1 16,8-4 1 0,1-14-1-16,7-6 0 15,0-15-14-15,0-6 11 16,0-7 1-16,0-4 1 16,0-7 6-16,0 1-4 0,0-8-5 15,0 0 3-15,0-3 0 16,-4-3 1-16,0-5 2 15,-4 8-1-15,0-3 2 0,-7-1-2 16,3 0-6-16,4 1 4 31,0-4-11-31,0 0 9 16,4-4-7-16,4-3 7 0,0 0 5 16,8-4-2-16,0 1 0 15,4-1 1-15,0 1-10 16,11 3 7-16,-7 0-4 0,15 7 4 15,-8-4 1-15,13 14 1 0,-9-3-9 16,16 18 7-16,-8-5 1 16,32 11 1-16,-13-6 0 15,21 13 0-15,-13-4 5 32,9 12-4-32,-13-12 11 0,16 4-9 15,-11-6 7-15,4-5-7 16,-13-6 4-16,1-4-6 15,-8-6 11-15,-8-8-9 16,-8-3-71-16,-7-7 54 0,-5 0-355 16,-15 0 287-1,0-4 28-15</inkml:trace>
          <inkml:trace contextRef="#ctx0" brushRef="#br0" timeOffset="6833.7913">272-5733 280 0,'-8'-7'125'0,"12"4"-99"0,4-4-33 0,-4 3 85 15,7 1-63-15,5-4 17 16,3-3-22-16,5-1 10 16,11-3-15-16,0 0 17 0,4-7-17 15,8-3-2 1,8 3-1-16,4 7 0 16,-1 4-1-16,1 3 2 15,-4 17-2-15,-4 1-62 0,-4 3 48 16,-8 0-147-1,-12 3 123-15</inkml:trace>
          <inkml:trace contextRef="#ctx0" brushRef="#br0" timeOffset="7099.9624">299-6101 312 0,'16'-18'141'0,"-1"11"-111"0,13-6-38 0,-17 9 50 0,9 1-35 0,7-1 4 16,5 4-8-16,3 0 4 31,16-3-6-31,3-1 0 0,1 1 0 0,0 3-49 15,-4-4 38-15,-8 8-115 16,-8-4 97-16,-8 3-205 16</inkml:trace>
          <inkml:trace contextRef="#ctx0" brushRef="#br0" timeOffset="7380.7536">104-6341 200 0,'15'-28'92'0,"32"18"-73"0,0-4-24 0,-27 10 83 15,7-3-62-15,8 4 17 16,4 3-23-16,4-4-1 16,0 8-7-16,0-1-1 0,12-3 0 0,0 4-85 15,-12-1 66-15,-8 4-227 16</inkml:trace>
          <inkml:trace contextRef="#ctx0" brushRef="#br0" timeOffset="7667.882">-2-6807 280 0,'16'-21'128'0,"-1"4"-101"0,9-11-34 16,-5 18 57-16,20-4-41 0,8 0 2 16,8 0-7-16,8 11 0 15,3-1-3-15,8 4 2 0,5 7-2 16,-5 4-79-16,-4 2 61 16,-11 5-173-1,-8-1 146-15,-20 14-80 0</inkml:trace>
          <inkml:trace contextRef="#ctx0" brushRef="#br0" timeOffset="7865.3923">-88-7168 320 0,'16'-63'144'0,"11"35"-113"0,8-10-39 0,-15 28 19 15,27-8-10-15,19 1-12 32,12 0 9-32,4-1-232 0,16-17 183 15,-16-3-85-15</inkml:trace>
        </inkml:traceGroup>
      </inkml:traceGroup>
    </inkml:traceGroup>
    <inkml:traceGroup>
      <inkml:annotationXML>
        <emma:emma xmlns:emma="http://www.w3.org/2003/04/emma" version="1.0">
          <emma:interpretation id="{47BE271D-B786-4CED-8AEE-9960E67605D3}" emma:medium="tactile" emma:mode="ink">
            <msink:context xmlns:msink="http://schemas.microsoft.com/ink/2010/main" type="paragraph" rotatedBoundingBox="4082,14753 5201,10453 5969,10652 4849,14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07D19B-D297-4BB1-9917-68FBE74DB446}" emma:medium="tactile" emma:mode="ink">
              <msink:context xmlns:msink="http://schemas.microsoft.com/ink/2010/main" type="line" rotatedBoundingBox="4082,14753 5201,10453 5969,10652 4849,14953"/>
            </emma:interpretation>
          </emma:emma>
        </inkml:annotationXML>
        <inkml:traceGroup>
          <inkml:annotationXML>
            <emma:emma xmlns:emma="http://www.w3.org/2003/04/emma" version="1.0">
              <emma:interpretation id="{B7C888B0-274C-4F12-805D-D99588D02E57}" emma:medium="tactile" emma:mode="ink">
                <msink:context xmlns:msink="http://schemas.microsoft.com/ink/2010/main" type="inkWord" rotatedBoundingBox="4082,14753 5201,10453 5969,10652 4849,14953"/>
              </emma:interpretation>
              <emma:one-of disjunction-type="recognition" id="oneOf1">
                <emma:interpretation id="interp5" emma:lang="en-US" emma:confidence="0">
                  <emma:literal>f"</emma:literal>
                </emma:interpretation>
                <emma:interpretation id="interp6" emma:lang="en-US" emma:confidence="0">
                  <emma:literal>for</emma:literal>
                </emma:interpretation>
                <emma:interpretation id="interp7" emma:lang="en-US" emma:confidence="0">
                  <emma:literal>f:</emma:literal>
                </emma:interpretation>
                <emma:interpretation id="interp8" emma:lang="en-US" emma:confidence="0">
                  <emma:literal>r:</emma:literal>
                </emma:interpretation>
                <emma:interpretation id="interp9" emma:lang="en-US" emma:confidence="0">
                  <emma:literal>For</emma:literal>
                </emma:interpretation>
              </emma:one-of>
            </emma:emma>
          </inkml:annotationXML>
          <inkml:trace contextRef="#ctx0" brushRef="#br0" timeOffset="-3018.5607">315 753 220 0,'-4'10'101'0,"4"-10"-79"0,-12 4-28 15,8-4 97-15,-4 0-73 16,1 0 50 0,-5 0-50-16,0 0 32 15,-11-7-37-15,3 0 12 0,-7-7-18 16,27 14 7 15,-36-42-10-31,5 7-5 0,0-10 1 16,4 7 0-16,7-18 0 15,4 11-6-15,5-10 5 0,3 9-3 0,4-6 3 16,0 7 4-16,8-7-3 16,0 10 0-16,8-3 1 15,-1 10-10-15,21 4 7 16,-5 7 1-16,12 6 1 16,-8 4 2-16,8 7-1 15,-3 1-3-15,3 2 1 0,-8 1 6 16,0 3-4-16,-3 0 9 15,-5 0-8-15,-3 0 5 16,-1 3-6-16,-3-3-3 16,-1 7 2-16,-3-4 3 15,0 4-3-15,0 0 3 16,-5-3-2 0,1-1-1-16,0-3 1 15,-4 0-10-15,0-3 7 16,0-1-86-16,0-3 69 15,0 4-125-15,0-1 110 16,0 1-215-16,-1 0 191 16,1-1 25-16</inkml:trace>
          <inkml:trace contextRef="#ctx0" brushRef="#br0" timeOffset="2815.2605">409 277 120 0,'0'-11'55'0,"0"11"-43"0,-4-7-15 0,4 7 82 0,-4-3-63 16,0-1 48-16,0-3-47 0,0 0 36 15,-4-3-40-15,0 0 41 0,-3-1-41 16,3 4 14-16,-8 4-20 16,4-1-4-16,-7 8-1 15,3-1-2-15,1 25 0 16,3-4 14-16,8 18-11 15,0-7-1 1,16 10-1-16,0-7 4 0,15 4-4 16,-4-7 9-16,9-11-8 15,-5-3 35-15,8-18-28 16,-7 1 27-16,-1-32-27 16,-4 4 18-16,-3-22-20 0,-4 8-1 15,-9-7-4 1,-3 7 4-16,-11 3-5 0,3 4 6 15,-16 10-6-15,4 0-5 16,-15 14 3-16,4 0 3 16,-8 14-2-16,3 0-5 15,5 17 4-15,3-3-8 16,17 17 6-16,-1-6-3 16,20 9 4-1,-1-6-2-15,13 0 3 0,-5-7 4 16,5-7-3-16,-1-4 6 15,1-14-5-15,-5 1 11 16,1-21-9-16,-5 3 4 16,-3-18-5-16,-4 5 5 15,-8-8-6-15,0 4 0 16,-12-1 0-16,4 8-1 16,-11 3 0-16,3 0-6 15,-11 11 5-15,3-1-6 0,1 11 6 16,3 0-8-16,13 28 6 15,-1-3-3-15,16 2 4 16,-1-2-2-16,9 13 3 16,0-7 6-16,3-10-4 0,-3 0 3 15,7-14-3-15,-3 0 8 16,-5-28-7-16,1 4 19 16,-4-15-17-16,-4 4-1 15,-8-3-1-15,0 3 3 16,-8 1-4-16,0 2-8 15,-12 11 5 1,1 0-10-16,-12 18 9 16,7-4 1-16,-3 28 2 15,3-7-3-15,9 24 2 16,3-7-5-16,16 11 5 16,0-8 0-16,11 8 1 15,1-11 5-15,4-6-4 16,-5-8 3-16,9-14-3 0,-5 1 16 15,1-22-13-15,-5 1 1 0,-3-25-3 16,0 7-2-16,-8-20 1 16,0 6 7-16,-12 14-6 15,4 4-1-15,-16-1 0 16,1 5-4-16,-12 16 2 16,3 1-5-16,-7 17 5 0,8-1-6 15,3 5 6-15,5-1-11 16,11 14 9-16,0-3 1 15,24 7 2-15,-5-4 0 16,13-6 0-16,-5-4 0 16,9-8 0-16,-5-2 0 15,1-18 0 1,-1 3 8-16,-3-30-6 16,-5 2 5-16,-3-20-6 15,-4 7 0-15,-8-7 0 16,0 7-32-16,-8 3 24 15,0 4-22-15,-11 10 21 16,19 28 2 0,-28 0 3-1,5 0 6-15,11 21-3 16,0-4-2-16,12 18 1 0,0-4-10 16,12 8 8-16,0-8-197 15,4-3 156-15,-1-8-233 16</inkml:trace>
          <inkml:trace contextRef="#ctx0" brushRef="#br0" timeOffset="-1971.1001">592-54 244 0,'-4'-27'108'0,"4"27"-85"0,4-25-29 0,-4 22 91 16,0-18-68-16,0 4 64 15,4-18-60-15,0 7 31 0,8-17-38 16,0 7 6-16,11-25-14 0,16-48 1 16,-15 48-5-16,-5 8-6 15,9-15 3-15,-5 8 6 0,4-18-5 16,16-52 1-16,-3 20 0 15,-9 15 1-15,-16 41-1 16,1 8-1-16,0-4 1 16,-5 6 4-16,1-2-4 15,0 6-5-15,0-7 3 32,-5 4 6-32,1 4-5 0,0 6-4 15,0 3 3-15,4-16 6 16,-5 3-5-16,1 10 1 15,-4 11-3 1,0-1 1-16,0 4 1 16,0 4 0-16,0 3 2 0,0 0-1 15,0 4-3-15,-4-1 1 16,4 1 4-16,-4 3-3 16,0 0 0-16,0 4 1 15,0-1-4-15,0 4 2 16,0 0 6-16,0 0-4 0,0 0 3 15,-4 0-3-15,-4 0-6 32,0 0 4-32,-4 7 3 0,4-4-2 15,1 1 3-15,-5-4-2 16,0 0-1-16,-7 0 1 16,3 0 1-16,-15-4-1 15,7 1-1-15,-19-11 1 16,0 4-10-16,0-15 7 15,4 4-4-15,0-10 4 0,4 3-2 16,0-17 3-16,7 7-5 16,5-14 5-16,3 10-3 15,5-7 3-15,3 8 4 16,8-8-3-16,0 11-5 16,8 0 4-16,0 6-3 15,15 5 3-15,-3 2-2 0,19 4 2 16,-7 4-2-16,11 3 2 15,-4 4 1-15,4-1 0 16,-4 4 2-16,0 0-1 16,-3 0-3-16,-5 0 1 0,-3 0 4 15,-5 4-3-15,1 0 6 32,-5 3-5-32,1 0 0 0,-4 0 0 15,-1 0-4-15,1 0 2 16,-4 0 4-16,0 0-3 15,0 0-2-15,-5-4 1 16,1 1-13-16,0-1 11 16,0 1-22-16,0-1 19 15,0 1-92-15,0-1 76 0,0 4-132 16,0-3 118-16,0-4-169 16</inkml:trace>
          <inkml:trace contextRef="#ctx0" brushRef="#br0" timeOffset="4564.317">1077-2396 156 0,'-12'-14'72'0,"12"14"-57"0,-11 7-19 0,7-4 79 15,-4 8-60-15,0-4 65 16,0 7-60-16,1-4 37 16,-1 11-42-16,0 0 3 0,8 3-12 15,0-3 10-15,8 0-12 16,-4-4 26-16,11 1-23 15,1-5 8 1,19-2-11-16,-8-1 29 16,9-6-26-16,-5-4 23 0,0-14-23 15,-3 3 5-15,-9-20-8 16,1 3 0-16,-12-10-3 16,-5 3 8-16,-14 1-7 15,3 2-1-15,-16 5 0 16,5 2-4-16,-9 11 2 0,5 0-2 15,-4 11 2-15,3-1-8 16,1 22 7-16,3-1-2 0,8 25 3 16,1-7-8-16,7 3 7 15,4-3 4-15,12-1-2 16,-5-2 0-16,17-4 1 16,-5-4 7-16,17-10-6 15,-9-4 5-15,4-10-6 16,-3 0 9-16,-5-14-8 15,-3 4 5-15,-9-25-6 16,1 4 3-16,-12-11-3 16,0 7-1-16,-19-3 1 15,3 7-10 1,-11 7 7-16,3 3-4 0,-7 7 4 16,7 3-2-16,-7 15 3 15,8-1 1-15,-1 36 0 16,5-5-9-16,7 4 7 15,4-3-2-15,8 3 3 16,0-6-2-16,12 3 2 16,-1-4-2-16,13-3 2 0,-5-8 4 15,13-9-3-15,-5-1 9 16,4-13-7-16,-3-1 7 16,-5-6-6-16,-3 3 9 15,-8-24-9-15,-1 6 2 16,-11-9-4-16,0 6-3 15,-19-7 1 1,-1 7-2-16,-7 7 2 16,3 7-8-16,-3 14 7 15,3 0-2-15,-3 4 3 16,4-1-5-16,3 29 5 16,4-11-6-16,9 6 6 0,-1-6-6 15,8 7 6 1,0-7 0-16,15 0 1 0,-3 0-3 0,23-7 2 15,-7-4 6-15,7-10-4 16,-4 0 9-16,4-7-8 16,-7 0 10-16,-5-21-9 15,-3 4 4-15,-8-18-5 16,-1 7 5-16,-15-3-6 16,0 3 0-1,-19 1 0-15,0 6-21 16,-13 7 16-16,9 4-7 15,-8 10 7-15,3 3 3 16,-7 32 1-16,8-4-6 16,0 4 5-16,3-4-3 15,9 22 3-15,3-12-8 16,16 8 7-16,0-4-2 0,12 1 3 16,0-8 1-16,11-3 0 15,-3-4 0-15,15-10 0 16,-4-4 11-16,4-13-9 15,-7-1 17-15,-1-13-15 16,-3 3 1-16,-9-17-3 0,-3 7 4 16,-12-18-5-16,0 7 0 0,-23-7 0 15,3 8-1-15,-7 2 0 16,3 1 2-16,-11 10-1 16,4 4-9-16,-12 17 6 15,7 0-2-15,1 24 3 16,4-3-5-16,11 10 5 31,5-6-8-31,19 13 6 0,0-7-3 16,15 7 4-16,-3-6 4 15,11-8-2-15,-3-3 3 16,3-11-2-16,-4-3 11 16,9-14-10-16,-9 0 0 15,-11-17-1-15,0 3 4 16,-12-21-4-16,0 8 0 0,-12-12 0 15,4 8 1-15,-11 0-1 16,3 7-3-16,-15 10 1 16,3 3-2-16,-7 12 2 15,8 2-8-15,3 25 7 16,5-4-4-16,19 18 4 0,0-4-41 16,15 1 34-1,-3-5-149-15,12-6 123 16,-1-3-264-1</inkml:trace>
          <inkml:trace contextRef="#ctx0" brushRef="#br0" timeOffset="-3941.2331">209 847 232 0,'-4'-14'105'0,"4"14"-83"0,0 0-28 0,0 0 52 16,0 3-38-16,0 1 59 15,0-1-51-15,0 1 46 32,0 10-46-32,0-4 11 0,-8 18-19 0,1-4 9 15,-5 14-12-15,4 1 22 16,-4 13-21-16,1-7 17 15,-1 28-17-15,0-11 17 16,0 1-18-16,1-11 1 0,-1 4-4 16,0-11 1-16,0-3-2 15,5-4-9-15,-1-7 6 16,0-3-94-16,0-11 75 16,0 1-242-16,4-11 203 15,1 0-130 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2:19.8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663920B-4D54-4F9A-98B4-31EDA8D90B26}" emma:medium="tactile" emma:mode="ink">
          <msink:context xmlns:msink="http://schemas.microsoft.com/ink/2010/main" type="inkDrawing" rotatedBoundingBox="2781,14947 3525,12974 3560,12987 2817,14961" semanticType="callout" shapeName="Other">
            <msink:sourceLink direction="with" ref="{592DE099-2416-412A-B054-A41711EA7AB5}"/>
            <msink:sourceLink direction="with" ref="{CDBBFFD6-0349-41CB-B9EE-B03E8F960ADF}"/>
          </msink:context>
        </emma:interpretation>
      </emma:emma>
    </inkml:annotationXML>
    <inkml:trace contextRef="#ctx0" brushRef="#br0">-1023-269 144 0,'0'3'65'0,"0"-3"-51"0,0 11-17 0,0-8 37 15,-3 4-27-15,-1 0 42 16,0 7-37-16,0-3 56 15,0 9-52-15,0-2 35 0,-4 20-37 16,0-7 25-16,-11 42-29 16,3-10 23-16,-23 31-24 15,8-11 42-15,-20 28-39 16,8-17 15-16,-4 14-20 16,8-18-1-16,0 4-4 15,4-14-2-15,3 3 1 16,5-10-1-16,4-3 0 0,-1-11 0 15,5-7 0-15,3-10-9 16,0-4 7-16,5-7-13 0,-1 1 12 16,4-5-5-16,0 5 6 15,0-4 4-15,4-1-2 16,0-6-2-16,-3 4 1 31,-1-5 4-31,0 1-3 0,4 0 3 16,0-7-2-16,0-4 2 15,0 4-2-15,0-3-3 16,-3 3 1-16,-1-4 12 16,0 4-9-16,4-4 0 15,-4 4-1-15,8-14 10 32,-8 21-9-32,1-3 5 15,-1-5-5-15,0-2 2 16,0-1-3-16,4 1-1 0,0-4 1 15,0 0-4-15,4-4 2 0,0 1 1 16,4-4 0-16,-4 0 2 16,4 0-1-16,0 0-1 15,0 0 1-15,-4 0-1 16,0 0 0 0,0 0-93-16,0 0 73 15,0 0-234-15,0 7 196 16,0-4-116-1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2.8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E6227DE-BBC8-4ADE-863D-7263E42E8E93}" emma:medium="tactile" emma:mode="ink">
          <msink:context xmlns:msink="http://schemas.microsoft.com/ink/2010/main" type="inkDrawing" rotatedBoundingBox="99,14417 25649,14529 25646,15061 97,14949" shapeName="Other">
            <msink:destinationLink direction="with" ref="{10BA6A64-3993-49C7-AB68-3C8F4ACB44F5}"/>
            <msink:destinationLink direction="with" ref="{57D27EAF-8237-48E0-B6CB-FE737C2EAE74}"/>
          </msink:context>
        </emma:interpretation>
      </emma:emma>
    </inkml:annotationXML>
    <inkml:trace contextRef="#ctx0" brushRef="#br0">-3 334 172 0,'0'0'78'0,"0"0"-61"0,5 3-21 0,-5 1 56 15,0 0-42 16,0-4 34-31,0 0-33 0,0 0 44 0,0 0-41 16,0 0 35-16,0 0-36 0,0 0 35 16,4 0-36-16,0 0 16 15,1 0-20-15,-1 0 12 16,5 0-15-16,0 0 11 16,-1 0-11-16,1 0 19 15,0 0-18 1,-1 0 11-16,5 0-12 15,-4 0 11-15,0 0-12 16,0 0 6-16,4 0-7 16,-5 0 6-16,10 0-6 15,-5 0 6-15,4 0-6 16,-3 0 1-16,7 4-3 16,-3-4 8-16,8 4-7 0,-4 0-1 0,8 0 0 15,-4 0-1-15,9-4 0 16,-4 0 5-16,4 0-4 15,-5 0 3-15,5 0-3 16,-9 0 2-16,0 0-2 16,-4 0 2-16,4 0-2 15,-4 0 2-15,0 0-2 0,-4 0-1 16,8 0 1-16,-4 0 1 16,4 0-1-16,-5 0-1 15,6-4 1-15,16 0-4 16,-12 4 2-16,-5 0 1 15,9 0 0-15,-5 0 0 16,10 0 0 0,12-4 0-16,-17 4 0 15,-9 0 0-15,5-4 0 16,-5 4 5-16,0-4-4 16,-4 4-3-16,-1-4 2 15,-3 4 0-15,8 0 0 0,-4 0 2 16,4 0-1-16,-4 0-3 15,4-4 1-15,-4 4 1 0,13-3 0 16,-5 3 2-16,5-4-1 16,18 0-1-16,-23 4 1 15,-4 0-1-15,13 0 0 16,9-4 2-16,-17 4-1 16,-5 0-1-16,0-4 1 15,-4 0-7 1,4 0 5-16,-4 0 0 15,9 1 1-15,-5-1 2 16,4 0-1-16,-4 0-3 16,18 0 1-16,-5 0 1 15,14 4 0-15,-10 0 2 0,10-4-1 16,-10 4 2-16,1-4-2 16,-9 1-3-16,8-1 1 15,-8 0 1-15,9 0 0 16,-5 0 0-16,18 0 0 15,-9 0 0-15,13 0 0 16,-9 4 0-16,5-4 0 16,-9 1 0-16,4 3 0 0,-8 0 0 15,8 0 0-15,-8 0 0 0,8-4 0 16,-8 4 0-16,12 0 0 16,-3 0 0-16,12 0 0 15,-13 0-3-15,1-4 2 16,-5 4 1-16,0 0 0 15,-5 0-3-15,10 0 2 32,-10 0 6-32,14 0-4 0,-9 0-3 15,13 4 2-15,-9-4 3 0,9 4-3 16,-8-1-2-16,-1 1 1 16,-8 0 4-16,8 0-3 15,-8-4 0 1,8 4 1-16,-8 0-4 15,17 0 2-15,-9 0 1 0,13 0 0 0,-12-1 2 16,3 1-1-16,-3 0-1 16,-1 0 1-16,-8 0-1 15,8 0 0-15,-8 0-3 16,12 0 2-16,-12-1 1 16,17 1 0-16,-9 0 2 31,9 0-1-31,-8 0-3 0,-1-4 1 15,-4 0 4-15,0 0-3 16,-9 0 0-16,5 0 1 16,-5 0-4-16,9 0 2 15,-9 0 1-15,18 0 0 16,-5 0 2-16,9 0-1 16,-8 0-3-16,4-4 1 0,-10 4 4 15,6-4-3-15,-10 0 0 16,14 0 1-16,-9 1-4 15,13-1 2-15,-9 0 1 16,18 4 0-16,-13 0 2 16,8 0-1-16,-12 0-1 0,8-4 1 15,-13 0-1-15,8 0 0 16,-8 0 0-16,18 0 0 16,-9 1 0-16,12 3 0 0,-8 0 0 31,5 0 0-31,-10 0 0 15,1-4 0-15,-4 0 0 16,8 0 0-16,-9 4 0 16,18-4 0-16,-14 0 0 0,14 0 0 15,-9 4 2-15,5 0-1 16,-10 0-3-16,5-4 1 16,-8 4 1-16,8 0 0 15,-9 0 0-15,18-4 0 16,-13 1-3-16,21-1 2 15,-17 0 1-15,5 0 0 0,-14 4 2 16,9-4-1-16,-9 4-1 16,14-4 1-16,-14 0-4 15,22 0 2-15,-8 4 4 16,8-3-3-16,-9-1 0 16,1 0 1-16,-10 4-1 0,10-4 0 31,-10 0 0-31,19 4 0 15,-14 0 0-15,17 0 0 16,-12 0 0-16,3 0 0 16,-12 0 0-16,13 8 0 15,-13-4 0-15,25 0 0 16,-16-1 0-16,17 5 0 16,-14-4 0-16,6 4 0 0,-10-4 0 0,5 0 0 15,-9-1 0-15,17 1 0 16,-12-4-3-16,17 4 2 15,-14 0 1-15,6 0 0 16,-10 0 2-16,5-4-1 16,-14 0-1-16,19 0 1 15,-14 0-4-15,21 0 2 0,-12 0 4 16,9 0-3-16,-14 0 0 16,9-12 1-16,-13 4-4 15,9 1 2-15,-9-1 4 16,18 0-3-16,-9 4-2 15,12-3 1-15,-12-1 4 16,0 0-3 0,-9 0 0-16,9 1 1 15,-9-1-4-15,22-4 2 16,-14 4 1-16,14-3 0 16,-13-1 2-16,4 1-1 15,-13 3-1-15,9-4 1 16,-9 4-4-16,22 1 2 15,-13-1 4-15,21 0-3 0,-16 4-2 0,-1-3 1 16,-13 3 1-16,13-4 0 16,-13 4 0-16,22 0 0 15,-13 0-3-15,17 0 2 16,-13 1 6-16,0-1-4 16,-13 4-3-16,9-4 2 15,-9 0 3 1,17 0-3-16,-12 4-2 0,17 0 1 15,-13 0 4-15,4-4-3 16,-9 4 0-16,9 0 1 16,-13 0-1-16,22 0 0 15,-17 0-3-15,21 4 2 16,-13 0 1 0,4 0 0-16,-12 0 0 0,8-4 0 15,-9 0 0-15,18 0 0 16,-13 0 0-16,22 0 0 15,-14 0 2-15,1 0-1 16,-14 0-1-16,14-4 1 16,-10 0-4-16,23 4 2 15,-14 0 4-15,14 0-3 0,-18 0-2 0,13 0 1 16,-17 0-2-16,17 0 2 16,-12 0 4-16,21-4-3 15,-14 4 0-15,1-4 1 16,-9 0 1-16,9 0-1 15,-9 1-3-15,22 3 1 32,-13 0 1-32,13 0 0 0,-17 0 2 15,12 0-1-15,-17 0-3 16,22 0 1-16,-13 0 4 16,22 0-3-16,-18 0-2 15,5 0 1-15,-18 0 4 16,17 0-3-16,-12 0 0 15,21 7 1-15,83 1-4 0,-43 0 2 16,-22 0 4-16,-9-1-3 16,-5 9 0-16,5-5 1 15,-4 5-4-15,-9-1 2 16,-13 1 4-16,-9-8-3 0,-4 3-2 16,0 1 1-16,8 3 4 31,9-3-3-31,1 4-2 15,-6-5 1-15,-12-3 1 0,-4 0 0 16,-1-1 0-16,0 1 0 16,14-4 0-16,4 0 0 15,4 0 0-15,-4 0 0 16,-13 0 2-16,-5-1-1 16,5-3-3-16,4 0 1 0,13 4 1 15,5 0 0-15,-5 0 2 16,-8 0-1-16,-10-4-3 15,-3 0 1-15,4 0 1 16,8-4 0-16,9 4 2 16,1 4-1-16,-1 0-3 15,-13 0 1-15,-4-4 4 0,-1 4-3 16,10 0 0-16,8-1 1 16,5 1-4-16,-1 0 2 15,-12 0 4-15,-9 0-3 16,4 0 0-16,4 0 1 15,10 0-1-15,3-1 0 16,1 5 0 0,-14-4 0-16,-8 0 0 15,0 0 0-15,0 4 0 0,4-1 0 16,13 1 0-16,4 0 0 16,1-4 0-16,-18 0 0 15,-4 3 0-15,0 1 0 16,0-4-3-16,12 4 2 15,10-1 1-15,0-3 0 0,-5-4 2 16,-17 4-1-16,-1 0-1 16,6 0 1-16,7 4-1 15,1-1 0-15,0-3 0 16,0 4 0-16,-13-8 0 16,-9 4 0-16,-5 0 0 15,1 0 0 1,-4 0-3-16,3 3 2 15,5-3 4-15,-4 4-3 16,4-4 0-16,-4 0 1 16,-9 3 1-16,0-3-1 15,-9-4-1-15,-9 8 1 16,-3-4 1-16,-1 0-1 16,-4-4-1-16,-1 4 1 0,-3 0 4 0,-1-4-4 15,1 0-3-15,-1 0 2 16,1 0 0-16,-1 0 0 15,5 0 0-15,-9 3 0 16,0-3 0-16,0 0 0 16,0 4 2-16,-4-4-1 15,4 0-1-15,0-4 1 0,5 4-1 16,-5 0 0-16,4 0 2 16,5 0-4-1,-5 0 2-15,-4 0-3 16,1 0 2-16,-1 0 6 31,0 0-4-31,-5 0 0 16,1 0 0-16,0 0-1 0,4 0 0 15,0 4 0-15,0 0 0 16,0 4 0-16,0-4 0 16,0 4 11-16,-4-8-9 15,-5 4 5-15,1-4-5 16,-1 0-1-16,-4-4 0 0,5 4 1 15,-5 0-1-15,0 0-1 16,4 0 1-16,0 0-1 0,1-4 0 16,3 4 0-1,1-4-3-15,-5 4 2 16,5 0 4-16,-5-4-3 16,5 4 0-16,-4-4 1 31,-1 4 1-31,0-4-1 0,1 4-1 15,-1-4 1-15,0 4-1 16,-4-4 0-16,5 1 0 16,-1 3 0-16,0-4 0 15,1 4 0-15,-5 0 0 16,4 0 0-16,-4 0 2 16,5 0-1-16,-5-4-1 0,0 4 1 15,0 0 4-15,0-4-4 16,0-4 3-16,0 8-3 15,0 0 2-15,0 0-2 16,-9 8-31-16,0 4 23 16,-4-1-143-16,0 5 117 15,-5-8-332 1,-12-12 280-16,-9 0-59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9:00.01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5F9A269-42D3-4D73-B1EF-7F03F721E1ED}" emma:medium="tactile" emma:mode="ink">
          <msink:context xmlns:msink="http://schemas.microsoft.com/ink/2010/main" type="inkDrawing" rotatedBoundingBox="17445,12925 17604,14204 17580,14206 17421,12928" semanticType="callout" shapeName="Other">
            <msink:sourceLink direction="with" ref="{4F678B30-E946-4D78-9E77-603C9586ADD6}"/>
            <msink:sourceLink direction="with" ref="{0E58CC2C-8FA7-41EE-A366-F68BBE7C4105}"/>
          </msink:context>
        </emma:interpretation>
      </emma:emma>
    </inkml:annotationXML>
    <inkml:trace contextRef="#ctx0" brushRef="#br0">-2 0 136 0,'0'16'62'0,"0"-16"-49"0,4 8-16 0,-4-5 74 0,0 1-57 16,0 0 43-16,4 8-42 15,1-4 37-15,-1 11-39 16,0 0 38-16,1 20-38 0,-1-4 24 16,5 31-27-16,-5-8 17 0,5 20-20 15,0-12 32-15,-1 27-29 16,10 50 15-1,-5-15-19-15,0-16 6 0,-4-19-9 16,-1-15 1-16,1-16-3 16,-5-16 5-16,1-11-5 15,-1-11 3 1,1-9-3-16,3-7-59 16,-3-4 45-16,-1-4-177 15,0 0 147-15,-4 0-221 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36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109B3CE-5910-4CC0-B0A1-4EBAE1191C8C}" emma:medium="tactile" emma:mode="ink">
          <msink:context xmlns:msink="http://schemas.microsoft.com/ink/2010/main" type="inkDrawing"/>
        </emma:interpretation>
      </emma:emma>
    </inkml:annotationXML>
    <inkml:trace contextRef="#ctx0" brushRef="#br0">171 8110 140 0,'-22'0'62'0,"22"0"-49"0,0-4-16 0,0 4 43 31,0 0-32-31,0 0 33 16,9 0 23-16,0 0-47 15,-5 0 49-15,0 0-50 0,1 0 42 16,-1 0-43-1,0 0 28-15,1 0-31 0,-1 0 10 16,-4 0-16-16,5 0-9 16,-1-4 3-16,-4 0 5 0,0 0-5 15,0-3 4-15,0-1-3 16,4-8 5 0,1 1 9-16,-5-1-11 15,0-7 10-15,0-4-11 16,0 0 13-16,-5-4-12 15,1 0 6 1,-5 0-7-16,5 4 4 16,-5-1-6-16,0 1 0 15,-4 4 0-15,0 0-1 0,4 0 0 16,1-1 2-16,-1-3-1 16,5 0 2-16,-1 4-2 15,1 0 2-15,0-8-2 16,-1-1 5-16,1 1-5 0,0 0-3 15,-1-3 2-15,1-1 0 16,-1 0 0-16,1 0-3 16,0 4 2-16,-1 0 4 15,5 0-3-15,-4 4 3 16,4 0-2-16,-4-4 2 16,-1 0-2-1,1-4 2-15,4 4-2 16,-4 0 5-16,-1-8-5 15,1 0 0-15,4-4 0 16,-5 1-7-16,5-5 5 16,0 5 0-16,0-5 1 15,0 5 0-15,-4-1 0 16,0 4 5-16,-1-4-4 0,5 1-5 0,-4 3 3 16,0-4-3-16,-1-3 3 15,5-5 9-15,0 5-6 16,-4-1-4-16,4 16 2 15,0 4 3-15,0-15-3 16,0-9-2-16,0 1 1 16,0-1 6-16,0 1-4 0,0 4-8 15,0-9 5-15,0 1 7 16,4 0-5-16,1-1-4 16,-1 1 3-16,0 4 6 15,-4-1-5-15,0 1 1 16,0 0 0-16,0-1-4 15,0 5 2 1,0 3 1-16,0-11 0 16,5 3 0-16,-1 1 0 15,-4-4 2-15,4-1-1 16,-4-3-1-16,0 8 1 16,5-4-4-16,-5-1 2 15,0 5 1-15,0 0 0 16,0 3 2-16,0-7-1 0,0-4-3 15,0 3 1-15,0 1 1 0,0 0 0 16,0-1 2-16,0 1-1 16,0 12-6-16,0-1 4 15,0-4 3-15,0 1-2 16,0 3 3-16,4-7-2 16,-4-4 5-1,5-1-5-15,-5 1-5 16,4-4 3-16,0 0 6 15,1 3-5-15,-1 5-4 16,0-4 3-16,1 0 3 16,-1 3-2-16,0-11-5 15,1-4 4-15,-1 0 0 16,-4 4 1-16,0 0 2 0,0 8-1 16,5 4 5-16,-1 3-5 15,-4 1-8-15,4 3 5 16,1 4 1-16,3 0 1 15,-3 4 0-15,-1-3 0 16,0 3 5-16,5-4-4 16,-5 0 0-16,-4-3 0 0,9-1-1 15,-9 20 0-15,0 3 0 0,5 1 0 16,-1 0 0-16,0-5 0 16,1 9 2-16,-1-5-1 15,-4 1-1-15,4-4 1 16,1 3-4-16,-5-3 2 31,0 4 1-31,0-5 0 0,0 5 2 16,0-4-1-16,0 3 2 15,0 1-2-15,0 4-3 16,0-5 1-16,0 5-5 16,0-1 5-16,0 1 8 15,0-9-5-15,0 1-7 16,0-4 5-16,0 4 2 0,0-4-2 15,0 3 0-15,0 1 1 16,0 0-1-16,0 3 0 16,0 1 0-16,4 4 0 15,-4-1 0-15,0 1 0 16,0 3 2-16,0-4-1 16,0 1-3-1,0-4 1-15,0 3 4 16,0-7-3-16,0 3-2 0,4-3 1 15,-4 4 1-15,0-1 0 16,0 5 2-16,0-5-1 16,0 5-3-16,0-4 1 15,0 3 4-15,5 1-3 16,-5 3 0-16,0 0 1 0,0-3-4 16,0 3 2-16,0 4 4 15,0-7-3-15,0 3-5 16,0-3 4-16,0 3 6 15,4-7-5-15,-4 3-2 16,0-3 2-16,0-1 3 16,0-3-3-16,0 4-2 0,0-4 1 15,0 3 4-15,0-3-3 16,0 4-2-16,0-9 1 16,0 5 4-16,0-8-3 15,0 8 0-15,0-4 1 16,0 3-1-16,0 1 0 15,0 4-3 1,0-8 2-16,0 3 6 16,-4-3-4-16,4 4-5 15,0 0 3-15,0 3 6 0,0-3-5 16,0 4-4-16,0-5 3 16,0 5 3-16,0-4-2 15,0 3 0-15,0-3 1 16,0 4-1-16,0-1 0 0,0 1-3 15,0 0 2-15,0 3 4 16,0-7-3-16,0 4 0 16,4-13 1-16,-4 9-1 15,5-4 0-15,-1 4-3 16,0-4 2-16,1 3 1 16,-5 1 0-1,0 4 2-15,4-4-1 16,-4 3-1-16,0 1 1 15,0 3-1-15,0-3 0 16,0 3 0-16,0 1 0 16,0-1 0-16,0 1 0 15,0-1 0-15,0 1 0 16,0-1 0-16,0 1 0 0,0 3-3 16,0 1 2-16,0-1 1 0,4 0 0 15,-4 1 0-15,0-1 0 16,0 0 2-16,0 5-1 15,0-1-3-15,5 0 1 16,-5 4 4-16,0-3-3 16,0 3 0-16,0 0 1 0,0 4-1 15,4 0 0-15,0 0 0 16,-4 0 0-16,0 0-40 16,0 0 32-16,0 0-129 15,-4-4 106-15,4 0-248 16,-17-15 213 15,-31-20-69-31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0.85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71DA547-CBF9-4175-9EB8-1890C9E245BC}" emma:medium="tactile" emma:mode="ink">
          <msink:context xmlns:msink="http://schemas.microsoft.com/ink/2010/main" type="inkDrawing" rotatedBoundingBox="7734,2852 20139,3083 20071,6717 7667,6486" semanticType="callout" shapeName="Other">
            <msink:sourceLink direction="with" ref="{590E4E75-EAA3-4875-80F5-186B5E7AD7C2}"/>
            <msink:sourceLink direction="with" ref="{DCA8B6EB-C10F-4CCE-9EA9-CE3902E7F1A8}"/>
          </msink:context>
        </emma:interpretation>
      </emma:emma>
    </inkml:annotationXML>
    <inkml:trace contextRef="#ctx0" brushRef="#br0">44 3456 164 0,'-4'-4'75'0,"4"4"-59"0,-9-4-20 0,5 4 76 0,-1-4-58 16,1 4 49-16,-1-4-47 15,1 1 31-15,0-5-35 16,-1 0 33-16,5 0-34 0,0 4 26 15,0 0-28-15,0 1-2 16,9 3-4-16,-5 0 3 16,10 3-5-16,-1 1 0 0,8 4 0 15,-3 0-1-15,8 0 0 16,-4-1 0-16,0 1 0 16,0 0 5-16,4 0-4 15,-5-4 9-15,10 3-8 16,-5 1 5-16,22 0-6 31,-9 0 0-31,18-1 0 0,-9-3-1 16,9 0 0-16,-9 0 0 0,8-4 0 15,-8 0 2-15,22-4-1 16,-13 0-3-16,21 0 1 16,-8 0-2-16,9 1 2 15,-14-1 4-15,14 0-3 16,-14 0 3-16,27 0-2 0,-14 0-1 15,14 0 1-15,-14 0-4 16,9 1 2-16,-12-1 6 16,21 0-4-16,-14 0 0 15,14 4 0-15,-13 0 1 16,4 0-1-16,-12 0-1 16,16 4 1-1,-12 0 1-15,21 0-1 16,-13-1-1-16,5 1 1 15,-14 0-4-15,14 0 2 16,-14-4 6-16,23 4-4 16,-14-4 0-16,13 4 0 15,-17-4 1-15,13 4-1 16,-13-4-1-16,22 4 1 0,-18-1-1 0,17 1 0 16,-16 0-3-16,8 4 2 15,-14-4 6-15,23 4-4 16,-18-1-5-1,22-3 3-15,-17 0 3 0,8 4-2 16,-17 0 3-16,26-1-2 16,-13-3-1-16,13 0 1 0,-13 0-1 15,9 0 0-15,-18-4 0 16,26 0 0-16,-17 0-3 16,13 0 2-16,-17 0 1 15,13 0 0-15,-18 0-3 16,31 0 2-16,-18 0 4 31,9 0-3-31,-17 0 3 0,12 4-2 16,-17-4-3-16,36 4 1 15,-27-4 4-15,8 0-3 16,-12 0 0-16,8 0 1 16,-17 0-1-16,26 0 0 15,-17 0 0-15,12 0 0 16,-17 0 0-16,9 3 0 0,-13-3 0 15,22 4 0-15,-18-4 0 0,18 0 0 16,-18 0 0-16,5 0 0 16,-9 0 2-16,17 4-1 15,-17 0-1-15,21 0 1 16,-16 0 1-16,3 0-1 31,-12 0-3-31,17-1 1 0,-14 1-2 16,23 0 2-16,-13-4 4 15,4 0-3-15,-13 0 0 16,8 0 1-16,-12 0-1 16,21 0 0-16,-13 0-3 15,13 4 2-15,-17 0 1 16,9-4 0-16,-14 0 2 0,18 4-1 16,-13 0-1-16,18 0 1 15,-19-1 4-15,6-3-4 16,-14 0-3-16,4 0 2 15,-12 0 3-15,17 0-3 16,-14 0 0-16,14 4 1 16,-9 0-1-16,0 0 0 0,-8 0 2 15,-1 0-1-15,-8 0-6 0,8 0 4 16,-12-1 8-16,3-3-5 16,-8 0-4-16,9 0 2 15,-9 0 3-15,0 0-3 16,-4 0 3-16,-1 0-2 31,-8 0-1-31,4 0 1 0,-8 0-1 16,0 0 0-16,-5 0 0 15,0 0 0-15,-4 0 0 16,-1 0 0-16,-3 0 2 16,-1 0-1-16,1 0-3 15,-1-3 1-15,-4-1 4 16,5 0-3-16,-5 4 0 0,0-4 1 15,0 0-1-15,0 0 0 16,0 0 2-16,0 0-1 16,9 1-1-16,0-1 1 15,-5 8 7-15,1-8-6 16,-1 4 5-16,-4 0-6 16,0 4 3-1,5 3-3-15,4-3-1 16,-1 0 1-16,-3 0 1 15,-1 0-1-15,-4 0 2 0,1-4-2 16,-1 0 5-16,-5 0-5 16,1 0 0-16,-5 0 0 15,1 0-1 1,-1-4 0-16,0 4 2 0,1-4-1 0,-5 0-1 16,0 4 1-16,0 0 4 15,0 0-4-15,0-4 0 16,0 4 0-16,0 0 1 15,-5-4-1-15,-3-3-1 16,-1 3 1-16,5 0 4 16,-14-4-4-1,-8-11 0-15,4-1 0 16,0 1-1-16,9 7 0 16,0 5 0-16,-4-9 0 15,-9-11 5-15,0 4-4 16,4 3-8-16,0-3 5 15,0-4 15-15,-4 4-10 16,-5-8-1-16,-4-4-1 0,-4 0 4 16,-4 0-4-16,-5-4 0 15,-13 4 0-15,4-7 4 16,26 22-4-16,5 5-3 0,-9-9 2 16,-21-14 5-16,25 18-4 15,5 5 0-15,-18-8 0 16,-39-20 4-16,35 24-4 15,5 3 0-15,-14-11 0 0,-43-31-4 16,21 7 2-16,5 5 1 16,4-1 0-16,-4 5 8 15,-4-1-6-15,-9 0-1 16,8 5 0-16,5 3-1 16,9 0 0-1,3-4 2-15,-3 4-1 16,-5-4 5-16,-4 1-5 15,-17-9-3-15,8 1 2 16,4-1-3-16,40 20 2 0,4 4 4 16,-17-12-3-16,-57-27 3 15,-5 4-2-15,10 3-3 16,8 5 1-16,13 3 4 16,9 5-3-16,-1-1-2 15,-3 0 1-15,-9-7 1 0,-5 0 0 16,9-5 0-16,5 1 0 15,4-4 0-15,0 8 0 16,-5-1 2-16,-8 1-1 31,-9-1-1-31,4 5 1 0,9-8-1 16,14 3 0-16,-1 9-3 16,9-1 2-16,-5-4 1 15,1 5 0-15,0-1-3 16,-1 4 2-16,1 1 4 15,8 3-3-15,0 0 0 16,9 0 1-16,5-4-4 0,3 0 2 16,1 1 4-16,0 3-3 15,4-4-2-15,-4 8 1 16,0-4 4-16,4 4-3 16,-5 0-2-16,10 4 1 15,-1-8-2-15,-4 8 2 16,1 0 4-16,3 3-3 0,5 1-2 15,4 4 1-15,0-8 1 16,5 7 0-16,-1 5 2 16,5-1-1-16,0 5-3 15,0-1 1-15,0 0 1 0,0 5 0 16,0-1 0-16,0 0 0 31,4 0 2-31,0 5-1 16,1-1-3-16,-5 0 1 0,-1 0 1 15,1 4 0-15,-4 0 2 16,-1 0-1-16,1 0-3 16,-5 0 1-16,0 0 1 0,-4 4 0 15,0 0 0-15,0 0 0 16,-9 3 0-16,-9-3 0 16,5 0 0-16,0 4 0 15,4 0 2-15,-4 7-1 16,4-3-3-16,0 3 1 15,4-3 1-15,-8 3 0 16,-4 5 5-16,-14 3-4 16,-4 4 0-1,-13 4 0-15,4 4-1 16,5 12 0-16,3-9-3 16,6 1 2-16,-5-4 1 15,-5 4 0-15,-8-1 0 0,-17 1 0 16,3-4 2-16,5 12-1 15,9-5-1-15,0 5 1 16,-9-1-1-16,-8 9 0 16,-5-1 0-16,4 0 0 0,9-3 0 15,9-5 0-15,-4 1 0 16,-10-1 0-16,-3-3 0 16,-9 7 0-16,4-7 2 15,13-1-1-15,4 1-3 16,-8 4 1-16,-5-5 4 0,-12 1-3 15,12 0 0-15,5 7 1 16,4-7-4-16,5-1 2 16,-5 5 1-16,-9-1 0 15,-13-3 2-15,10 3-1 16,7-3-3-16,10 0 1 16,-5-1 4-1,-4 1-3-15,-14 0 0 16,1-5 1-16,8 5-1 15,14-4 0-15,4-4 2 16,4 0-1-16,-4-1-1 16,0 5 1-16,-5-4-4 0,-4-4 2 15,14-4 4-15,3 8-3 16,10 4-2-16,8-4 1 16,0-4 6-16,0 0-4 0,-5 4 0 15,1-4 0-15,-5 4-7 16,-4-8 5-16,0 4 0 15,9 0 1-15,-1-4 2 16,5-4-1-16,5 4-1 16,8-3 1-1,0 3-1-15,0 0 0 16,0-4 0-16,-4 0 0 16,0 1 0-16,-5-1 0 15,1 4-3-15,-1-4 2 16,0 4-2-16,1 4 2 15,8-3 4-15,4-1-3 16,1 0-2-16,4-4 1 0,-1 0 4 16,6-3-3-16,-1-1-2 15,0-3 1-15,5-1 4 16,4-7-3-16,-5 0-2 16,5-1 1-16,4 1-2 0,1 0 2 15,3 0-2-15,5-8 2 16,-4 15 1-16,4-15 0 15,0 0 2-15,0 0-1 0,0 0-15 16,0 0 12-16,0 12-79 16,0-4 63-16,0-1-214 15,0-22-67 1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3.23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590E4E75-EAA3-4875-80F5-186B5E7AD7C2}" emma:medium="tactile" emma:mode="ink">
          <msink:context xmlns:msink="http://schemas.microsoft.com/ink/2010/main" type="inkDrawing" rotatedBoundingBox="19202,6570 19205,14610 19144,14611 19141,6571" semanticType="verticalRange" shapeName="Other">
            <msink:sourceLink direction="with" ref="{33932B16-694A-482A-B4D9-63FB3CBA789D}"/>
            <msink:destinationLink direction="with" ref="{E71DA547-CBF9-4175-9EB8-1890C9E245BC}"/>
          </msink:context>
        </emma:interpretation>
      </emma:emma>
    </inkml:annotationXML>
    <inkml:trace contextRef="#ctx0" brushRef="#br0">36-8 120 0,'0'-4'55'0,"0"4"-43"0,0-3-15 0,0 3 43 16,-5 0-32-16,5 0 31 16,-4 0-30-16,-1 0 5 15,5 0-10-15,0 0 22 0,0 0-20 16,0 0 29-1,0 0-27-15,0 0 27 16,0 0-26-16,0 0 23 16,0 0-23-16,0 0 17 15,0 3-19-15,0 1-1 16,0 4-4-16,0 0 10 0,0 3-10 16,0 1 17-16,0-4-15 15,0 0 18 1,5-1-17-16,-5 1 15 0,0 0-15 15,0 0 9-15,0 3-11 16,0-3 4-16,4 4-5 16,-4-5 16-16,0 5-14 0,0 0 4 15,0 3-6-15,0-3 2 16,5 3-3-16,-5 1 5 0,0 3-5 16,0 1 11-16,0 7-9 15,0-4 4-15,0 8-5 16,0-4 10-16,0 8-9 15,0-8 4-15,0 8-5 16,0-4 2-16,0 12-3 31,0-8-1-31,0 11 1 0,0-7 1 16,0 15-1-16,0-11-1 16,0 11 1-16,0-7-1 15,0 11 0-15,0-12 5 16,0 16-4-16,0-7 3 15,0 10-3-15,0-10 2 0,0 14-2 16,0-10 2-16,0 10-2 16,0-10 2-16,0 10-2 0,0-10-3 15,0 22 1-15,0-15 6 16,0 15-4-16,0-15-3 16,0 16 2-16,0-13 0 15,0 17 0-15,0-13-6 31,0 24 5-31,0-15 6 0,0 11-5 16,0-12 1-16,0 20 0 16,0 50-4-16,4-8 2 15,-4-11 4-15,4-12-3 16,-4 5 0-16,0 2 1 16,0 9 1-16,0-8-1 15,0 0-1-15,0 0 1 0,0 11 1 16,0-3-1-16,0-8 2 15,-4 4-2-15,0 0 2 16,-1 3-2-16,1-7-3 16,-1-11 1-16,1 3 4 15,0 0-3-15,-5 8 3 16,5-16-2-16,4-3-6 0,-5-8 4 16,5-8 3-16,0 4-2 15,-4-4-5-15,4 0 4 16,0-8 6-16,0-7-5 15,4 11-2-15,-4-16 2 0,5-3 3 16,-1-4-3-16,-4 0 0 31,0-4 1-31,0-4 1 0,0-7-1 16,0 14-9-16,0-6 6 16,4-5 4-16,1-4-2 15,-5-3 3-15,4-1-2 16,-4 9-3-16,4-1 1 15,1 0 4-15,-1 0-3 16,-4-3 3-16,5 11-2 0,-1-12-1 16,-4-7 1-16,4-4-4 15,-4-5 2-15,5-3 4 16,-5-3-3-16,4-5 0 16,-4-4 1-16,0 1-4 0,0-5 2 15,0-3 4-15,0-1-3 31,0-3-2-31,0 0 1 16,0-8 1-16,0 0 0 16,0 0 2-16,0 0-1 15,0 0-3-15,0 0 1 0,0 0-2 16,0 8 2-16,0-1 4 16,0 5-3-16,0 0 3 15,0 3-2-15,0-3-3 0,0-1 1 16,0-3 1-16,0 0 0 15,0 0 0-15,0-1 0 16,0 1 2-16,0 0-1 16,0 4 2-1,-4 3-2-15,4 1 5 0,-5 3-5 16,5 0 3 0,-4 1-3-16,4-1 2 0,-4-3-2 15,4-5 5-15,0-3-5 16,-5 0 0-16,5-8 0 15,0 0-1-15,0-12-48 16,0 1 38 0,5-5-134-1,-1 1 111-15,0-5-269 16,-4 5 231-16,-30 7-50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22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A6E2FC6-46D7-41D5-92B4-E04EE12D7569}" emma:medium="tactile" emma:mode="ink">
          <msink:context xmlns:msink="http://schemas.microsoft.com/ink/2010/main" type="inkDrawing"/>
        </emma:interpretation>
      </emma:emma>
    </inkml:annotationXML>
    <inkml:trace contextRef="#ctx0" brushRef="#br0">-178 2427 200 0,'0'4'88'0,"-5"0"-69"0,5 11-24 0,-4-7 67 15,0 4-50-15,-5 7 29 0,0 8-30 16,-4 4 17-16,-4 8-21 16,-10 4 13-16,-8-1-15 0,-8 9 6 31,-1 3-8-31,5-4-2 15,4-7 0-15,0 0 7 16,5-1-6-16,4-7-43 16,4-8 33-16,9-3-178 0,8-13 145 15,5-3-122 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39.67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0BA6A64-3993-49C7-AB68-3C8F4ACB44F5}" emma:medium="tactile" emma:mode="ink">
          <msink:context xmlns:msink="http://schemas.microsoft.com/ink/2010/main" type="inkDrawing" rotatedBoundingBox="20072,9422 25911,11624 24651,14962 18813,12760" semanticType="callout" shapeName="Other">
            <msink:sourceLink direction="with" ref="{DE6227DE-BBC8-4ADE-863D-7263E42E8E93}"/>
            <msink:sourceLink direction="with" ref="{6179E785-F0A8-44EF-BD7F-0A3DD902C2B8}"/>
          </msink:context>
        </emma:interpretation>
      </emma:emma>
    </inkml:annotationXML>
    <inkml:trace contextRef="#ctx0" brushRef="#br0">8995 6 136 0,'0'-21'62'0,"0"17"-49"0,4 1-16 16,-4 3 37-16,0 0-27 16,0 0 37-1,4 3 11-15,-4-3-40 0,0 0 53 0,0 0-52 16,0 0 23-16,0 14-3 15,-8 0-26 1,8 0 21-16,0 7-24 16,0 10 19-16,4 4-19 15,-4 10 21-15,0 14-21 32,0 14 22-32,0 4-22 0,-4 10 11 15,0 6-13-15,0 19 11 16,-4-1-12-16,5 7 12 15,-1 4-12-15,0 3 3 16,0 0-5-16,4 3 8 0,0-6-8 16,4-4 7-16,4 0-6 15,-1-10 6-15,5 0-6 16,4-7-2-16,-5-11 0 16,1 7 4-16,-4 4-4 0,0-10 3 15,-4-5-3-15,0-2 5 16,0-15-5-16,-4 1 6 15,0-4-6-15,0 0 3 16,0-7-3 0,0 0 2-16,0-7-2 15,0-7-3-15,0-3 1 16,0-4 1-16,0-3 0 16,0-4 8-16,0-3-6 15,0-3-1-15,0-5 0 16,0 1-1-16,0-3 0 15,0-1 2-15,0 0-1 0,3 1-1 16,-3-4 1-16,4 14-1 16,0 3 0-1,0 0 0-15,0 0-3 16,4 1 2-16,-4-1 4 0,0-3-3 16,0 0 0-16,0-4 1 15,-1 0-4-15,1-3 2 16,0 0 4-16,0-4-3 0,0 1 6 15,0-4-5-15,0-4 0 16,-4-3 0-16,4 0-1 16,-4-4 0-16,4 1-3 15,-4-1 2-15,0-3 6 32,0 4-4-32,0-1 0 0,4 1 0 15,-4-4-1-15,0 0 0 16,0 0 0-16,0 0 0 15,0 0 0-15,0 0 0 16,0 3-3-16,0-3 2 16,0 0 4-16,0 0-3 15,0 0 0-15,0 0 1 0,0 0-1 16,4 0 0-16,-1 0 2 16,1 0-1-16,0 0-6 15,4 0 4 1,0 0 0-16,0 0 1 0,0 0 0 15,-1 0 0-15,5 0 0 32,0 0 0-32,0 0 0 15,-1 0 0-15,1 0 0 0,0 0 0 16,3 0 0-16,1 0 0 16,4 0 0-16,7 0-3 15,0 4 2-15,9-4 6 16,7 0-4-16,3 3-3 15,9-3 2-15,0 0 3 0,-8 0-3 16,-4 0 3-16,-4 4-2 16,4-1 11-16,-4 1-10 15,-4-1 5-15,1 1-5 16,3-1 5-16,4 0-6 16,0 1 6-16,0-1-6 15,-4 1 3-15,0 3-3 0,-4 0 5 16,-4 0-5-16,1 0 3 15,-9 0-3-15,-3-4 5 16,-1 1-5-16,-3-1 3 16,-1 1-3-16,-3-1 2 0,0 1-2 15,0-4-1-15,-1 3 1 32,5 0 4-32,0 1-4 15,-1-1-3-15,1-3 2 0,3 0 8 16,1 0-6-16,0 0-7 15,-1 7 5-15,8-3-1 16,1-1 1-16,-5 1 0 16,1-4 0-16,-1 0 8 15,1 0-6-15,-1 0-1 0,-3 0 0 16,-1 0 1-16,-3 0-1 16,0 0 5-16,-5 0-5 15,-3 0 3-15,0 0-3 16,0 3-1-16,-4 1 1 15,-4-4 4-15,0 0-4 16,0 0 3 0,0 0-3-16,0 0-3 15,0 0 1-15,0 0 1 16,-4 3 0-16,4-3 2 16,-4 4-1-16,4-4-6 15,0 0 4-15,0 0 0 0,0 0 1 16,0 3 0-16,4 1 0 15,0-4 2-15,0 0-1 16,3 3-1-16,1 1 1 0,0-4-7 16,0 0 5-16,4 0 6 15,-1 0-5-15,-3-4 4 16,0 1-3-16,0-1-6 16,3 1 4-16,-3-1 6 15,4 4-5 1,0 0-4-16,0 0 3 15,-1 0 0-15,1 0 1 16,0 0 0-16,-1 0 0 16,-7 0 2-16,8 0-1 15,-4 0 2-15,-4 0-2 16,0 0 5-16,0-3-5 16,0 3 0-16,-4 0 0 0,0-4-1 15,0 4 0-15,0 0 0 16,0 0 0-16,0 0 0 15,0 0 0-15,0 0 0 16,0 0 0-16,-4 0 2 0,0 0-1 16,0 0-1-16,0 0 1 15,0 0-1 1,0 0 0-16,0 0-3 0,-4 0 2 16,8 0 6-16,-4 0-4 15,4-3-3-15,0 3 2 0,-3-4 0 16,-1 1 0-16,0-1 2 15,0-3-1-15,0 4-3 32,0-1 1-32,4-2-2 0,0-1 2 15,-4 0 1-15,4 0 0 16,0 0-3-16,0 0 2 16,0 0 4-16,0 0-3 15,0 0-2-15,0 0 1 16,0 0-2-16,0 0 2 15,0-3 1-15,0-1 0 0,0 4 0 16,0 0 0-16,0-3 0 16,0 3 0-16,0 0-6 15,0-14 8 1,0 0-3-16,0-3-1 16,0 0 1-16,4-8 4 15,0-2-3 1,0-1-5-16,0 0 4 15,4 0 3-15,-5 1-2 16,9 2-2-16,-4 1 1 16,0 3 4-16,4 0-3 0,-1 4-5 15,1 3 4-15,0 4 0 16,3-1 1-16,9 5-3 16,-5-1 2-16,5-4 4 0,3 11-3 15,1-3-2-15,-1 3 1 16,0-3 1-16,1 3 0 15,-1 0-3-15,0 0 2 16,-3 0-2-16,-1 3 2 16,1 8 4-16,7 3-3 15,-4 3-16-15,1 1 12 0,-1-1 19 16,1 0-13-16,11 4 0 16,-8 4 0-16,0 2-2 15,1 5 0-15,3-1 2 16,-4 0-1-16,-4 8-1 0,1-1 1 15,-9 4 4-15,5 0-4 32,-9-4-3-32,1 0 2 15,-4 0 5-15,-1-3-4 16,-3 0 3-16,0-4-3 16,0 1-3-16,0-1 1 0,0-3 1 15,-5 0 0-15,1 3 0 16,0-3 0-16,0 0 0 15,0 0 0-15,0-4 0 0,0-3 0 16,4 0-3-16,-4-4 2 16,0-3 4-16,-1 0-3 15,1 0 0-15,0-3 1 16,0-1-1-16,4 0 0 16,0-3-3-16,-4 0 2 15,0 0 4 1,4 4-3-16,-5-4 0 15,5 0 1-15,0 0-4 16,-4 3 2-16,4-3 1 16,0 7 0-16,-1-7 0 15,-3 0 0-15,4 4 2 16,-4-4-1-16,-4 0-1 16,4 0 1-16,0 0-1 0,0 0 0 15,0 0-3-15,4 3 2 16,-5-3 4-16,-3 0-3 15,4 0 0-15,0 0 1 0,0 0-1 16,0 0 0-16,0 4-3 16,0-1 2-16,19 4 1 15,1-3 0-15,7-1 0 16,4-3 0-16,4 0 0 16,0 0 0-16,-3 0 0 15,7 0-3-15,0 0 2 16,4 0 4-16,15 4-3 15,1-4 0-15,3 0 1 16,1 0-1 0,-9 3 0-16,-7-3 0 15,-4 0 0-15,0 0 2 16,0 4-1-16,-4-4-1 16,0 0 1-16,4 0 1 15,0 3-1-15,0-3-3 16,0 4 1-16,-4-1 4 0,4 1-3 15,-8 2 3-15,-8 1-2 0,-8 0-1 16,-3-3 1-16,3-4 4 16,-7 0-4-16,0 0 0 15,-5 0 0-15,1 0-4 16,0 0 2-16,0-4 1 16,-1 4 0-16,-3 0 0 15,4-7 0 1,0 4 2-16,-1-4-1 15,1 4-3-15,0-1 1 16,0 1 4-16,-1-1-3 16,1 1-2-16,4 3 1 15,11 0 4 1,0 0-3 0,5 0-2-16,-9 0 1 0,5 3 1 15,-5 1 0-15,4-1 0 16,5 1 0-16,-5-1 0 15,-7-3 0-15,-1 0 0 16,-7 0 0-16,0 3 0 0,-1-3 0 16,1 0 2-16,0 4-1 15,-4-1-1-15,-1 1 1 0,1-1-4 16,0 1 2-16,0-1-8 16,0 4 7-16,0 0-66 15,-1-3 53-15,1-4-199 16,-23-35-232-1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20:41.48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34F6EE3-438F-485A-9939-24F2146F1BA4}" emma:medium="tactile" emma:mode="ink">
          <msink:context xmlns:msink="http://schemas.microsoft.com/ink/2010/main" type="inkDrawing" rotatedBoundingBox="20043,8717 25325,8715 25326,9591 20044,9593" semanticType="callout" shapeName="Other">
            <msink:sourceLink direction="with" ref="{6179E785-F0A8-44EF-BD7F-0A3DD902C2B8}"/>
          </msink:context>
        </emma:interpretation>
      </emma:emma>
    </inkml:annotationXML>
    <inkml:trace contextRef="#ctx0" brushRef="#br0">295 876 144 0,'-4'-7'65'0,"0"7"-51"0,-3 0-17 0,3 0 46 0,0 0-35 0,-4 0 37 16,0 0-34-16,0-3 42 15,0-1-40-15,-3-3 36 0,-1-3-36 16,0-4 23-16,0-7-26 16,-3-10 25-16,-1-11-26 15,1-17 32-15,-9 0-31 16,1-7 12-16,3 0-16 0,1 7-4 15,3 0 0-15,4 3-2 16,4 7 0-16,1 8-6 16,3 2 5-16,0 8 3 15,4 7-2-15,0 6-5 16,4-2 4-16,3 6-3 31,5 3 3-31,-4 1 4 0,0 3-3 16,0 3 3-16,-1-2-2 15,1 2-1-15,-4 1 1 16,0 3 1-16,0-4-1 16,0 1-6-16,-4-1 4 15,0 1 6-15,0-1-5 16,0 4-2-16,4-3 2 0,0 3 3 16,-4 0-3-16,0 0 9 0,0 0-7 15,4 0 13-15,-4 0-11 16,0 0 0-16,4 0-2 15,-1-4 7-15,1 4-7 16,0-3 2-16,0 3-3 31,0-4 5-31,4 4-5 0,0 0 3 16,0 4-3-16,3 3 2 16,5 0-2-16,0 0 5 15,3 0-5-15,1 0 11 16,-1-1-9-16,1 1-4 15,-1 0 1-15,5 0 3 16,7-3-3-16,12-1 0 0,27 1 1 16,16-1 10-16,1 1-9 15,6-4 3-15,32 0-4 16,5 3 16-16,-9 1-13 16,12 3 21-16,15 0-19 15,-7-1 17-15,0 1-18 16,23 4 12-16,-8-4-12 0,-11 3 8 15,8 4-10-15,-1 0 13 0,-15 0-12 16,-12-4 6-16,-4-3-7 16,-3 0 12-16,-5 0-11 15,-7 0 9-15,-13 0-10 16,-7-3 2-16,-7-1-4 31,7 1 2-31,-8-1-2 0,8 1 5 16,-12-1-5-16,-3 0 0 15,-13-3 0-15,-3 0 1 16,0-3-1-16,7 0 2 16,1-4-2-16,11 3-1 15,-4-3 1-15,5 4-1 16,-17-4 0-16,1 3 0 0,-8 1 0 16,-8 3 0-16,4 0 0 15,-8 0 0-15,-8 0 0 16,8 3 0-16,0 1 0 0,-3-1 5 15,-9 1-4-15,12 3 0 16,-8 0 0-16,-3 0 1 31,-1-1-1-31,-3 1 2 16,3 0-2-16,-4 0-3 0,5-3 1 16,-5-1 4-16,-7 1-3 15,3-4-2-15,-3 0 1 16,4 0 6-16,-1 0-4 15,1 0 0-15,-1 0 0 16,-3 0-1-16,-4 0 0 0,3 0 0 16,1 0 0-16,0 0 2 15,-5 0-1-15,-3 0-1 16,0-4 1-16,-4 4-18 16,0 0 13-16,-4-3-32 15,0 3 28-15,0-4-36 16,0 4 33-16,0 0-45 0,0 0 42 15,0-3-49-15,0 3 48 16,0 0-35-16,4 0 37 16,0 0-69-16,-1 3 63 0,5-20-331 31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6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7F008F8-CCF2-4503-A582-08D55FBEB1A9}" emma:medium="tactile" emma:mode="ink">
          <msink:context xmlns:msink="http://schemas.microsoft.com/ink/2010/main" type="inkDrawing"/>
        </emma:interpretation>
      </emma:emma>
    </inkml:annotationXML>
    <inkml:trace contextRef="#ctx0" brushRef="#br0">-684 1605 140 0,'4'8'62'0,"-4"-8"-49"0,9-12-16 0,-5 12 37 31,9 0-27-31,5-3 20 0,3-1-20 16,19 0 7-16,-5 0-10 16,-9 0 15-16,22-8-15 0,17-11 7 15,-4 0-8 1,-13 4 4-16,-9 3-6 0,-8 4 11 0,-5 5-9 31,-4 7-1-31,-9 4-1 0,-9 3-256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7.24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A8F4DD6-5A54-4113-9C3D-AFF1AF6A54FF}" emma:medium="tactile" emma:mode="ink">
          <msink:context xmlns:msink="http://schemas.microsoft.com/ink/2010/main" type="inkDrawing"/>
        </emma:interpretation>
      </emma:emma>
    </inkml:annotationXML>
    <inkml:trace contextRef="#ctx0" brushRef="#br0">-558 543 116 0,'0'-8'55'0,"0"8"-43"0,13-4-15 0,-13 4 37 16,13 4-27-16,-4 0 6 15,22 4-9-15,-5 0 33 0,22 3-28 16,-9 1 30-16,9 0-30 0,17 3 10 15,-4 1-13 1,-4 3 4-16,-9-3-7 16,-4-5 12-16,-1 1-11 0,-8-1 6 15,-4 1-7-15,-9 0-83 16,-18 3 63 0,-13-3-193-16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5.352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EB5B7D37-F754-43CB-9322-3101F7AEF753}" emma:medium="tactile" emma:mode="ink">
          <msink:context xmlns:msink="http://schemas.microsoft.com/ink/2010/main" type="inkDrawing"/>
        </emma:interpretation>
      </emma:emma>
    </inkml:annotationXML>
    <inkml:trace contextRef="#ctx0" brushRef="#br0">1348 93 184 0,'-4'-23'85'0,"-1"23"-67"0,-12-11-23 0,4 7 83 0,0 0-62 16,0 0 56-16,0 0-54 15,-5 4 44-15,1 0-46 16,-5 0 25-16,0 8-30 0,-4 3 8 31,4 1-13-31,-4 0 12 0,-9 7-13 16,-4 0 0-16,-14 5-3 16,1 7 10-16,8-12-10 0,5 0 3 0,-13 16-4 15,8-8-1-15,-8 20 1 16,8-4-4-16,-21 26 2 31,8-10 4-31,-13 22-3 0,9-11 0 16,-4 31 1-16,8-16 1 0,1 31-1 15,-23 74 5-15,22-23-5 16,14-8 3-16,17-4-3 16,8-16 5-16,14-7-5 15,8-8 0-15,14-7 0 31,16-1-1-31,19 0 0 0,8-15 0 16,0-12 0 0,0-7 2-16,4-9-1 0,14-7-1 15,17-12 1-15,9-11 1 16,-10-12-1-16,-7-4 2 16,3-4-2-16,14-3 2 15,0-9-2-15,-1-7-1 0,-12-4 1 16,-9-4 4-16,0-7-4 0,-1-5-3 15,14-7 2-15,5 4 8 16,-5-5-6-16,-9-3-1 16,-9-8 0-16,1-7 4 15,-5-9-4-15,5-11 9 16,-5 0-8-16,-5-8 10 16,-3-7-9-16,-5-12-4 15,0-8 1-15,-13-4 5 16,-4 0-4-16,-10 4 3 0,-3 4-3 15,-9 8 2-15,-5 0-2 16,-4-1 2-16,-4 1-2 31,-5 4 5-31,1-1-5 0,-5 5 3 16,0-8-3 0,0-1 5-16,-5-3-5 0,-3 4 0 15,-5 11 0-15,-5 8 1 16,-4 8-1-16,-4 4 5 15,-4 7-5-15,-5 5 9 16,-9 7-8-16,1 0 13 0,-5 4-11 16,4-4 3-16,-4 0-5 15,4-4-4-15,-4-3 2 16,-8-1 3-16,16 12-3 16,6 4 0-16,-19-4 1 15,10 4-4-15,-5 3 2 16,8 5 1-1,-3-4 0-15,8 7 2 16,-4 1-1-16,8-1-3 16,-4 1 1-16,9 3 1 0,-4 1 0 15,3 3 0-15,-8 0 0 16,5 4 2-16,-9 0-1 16,4 0-1-16,-4 1 1 15,4-1-4-15,0 4 2 0,4 0 4 16,1 0-3-16,4 0-2 15,4 0 1 1,4 0 1-16,1 0 0 16,4 0 0-16,0 0 0 15,4 0-3-15,0 0 2 0,1 0 1 16,3 0 0-16,1 0 0 0,-1 0 0 16,1 0-3-16,0 0 2 15,4 0 4-15,0 0-3 16,0 0 0-16,0 0 1 15,0 0-74-15,0 0 57 16,0 0-148-16,8-4 126 31,-3 4-267-31,4-12 233 16,-1 4-47-16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10T03:18:48.6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3D63637-9CD0-4F02-A34F-7712EBBB4D90}" emma:medium="tactile" emma:mode="ink">
          <msink:context xmlns:msink="http://schemas.microsoft.com/ink/2010/main" type="inkDrawing"/>
        </emma:interpretation>
      </emma:emma>
    </inkml:annotationXML>
    <inkml:trace contextRef="#ctx0" brushRef="#br0">689 3156 168 0,'-17'-31'75'0,"17"27"-59"0,0 0-20 0,0 4 93 15,0 0-71-15,-4 8 38 0,-1 4-40 16,1 3 18-16,0 8-24 16,-5 12 10-16,0 8-14 0,0 0 5 15,1 3-8-15,-1 1-2 16,0-1 0-16,5 8-1 16,0-3 0-16,4-1-26 15,0-3 21 1,4-9-139-16,0-7 113 15,1-15-185 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>
              <a:defRPr sz="1200"/>
            </a:lvl1pPr>
          </a:lstStyle>
          <a:p>
            <a:fld id="{C80C96A5-749C-413D-B020-801C8AFE183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58" tIns="46578" rIns="93158" bIns="465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r">
              <a:defRPr sz="1200"/>
            </a:lvl1pPr>
          </a:lstStyle>
          <a:p>
            <a:fld id="{B6748C1F-5841-465A-91F5-F3E24041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Yottabyte,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exaflop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7686"/>
            <a:ext cx="9144000" cy="1083446"/>
          </a:xfrm>
          <a:prstGeom prst="rect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1098817"/>
            <a:ext cx="9124880" cy="5885289"/>
          </a:xfrm>
          <a:prstGeom prst="rect">
            <a:avLst/>
          </a:prstGeom>
          <a:solidFill>
            <a:srgbClr val="FFFF99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557" y="0"/>
            <a:ext cx="8999444" cy="1091131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2131" y="2236396"/>
            <a:ext cx="6286153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1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266944" cy="6984106"/>
          </a:xfrm>
          <a:prstGeom prst="rect">
            <a:avLst/>
          </a:prstGeom>
          <a:solidFill>
            <a:srgbClr val="FFFF99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2131" y="292344"/>
            <a:ext cx="6286153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17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2131" y="292344"/>
            <a:ext cx="6286153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2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6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BB5B-16C2-488A-B8B6-85134F0CA4F9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6" r:id="rId3"/>
    <p:sldLayoutId id="2147483653" r:id="rId4"/>
    <p:sldLayoutId id="214748365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60.emf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39" Type="http://schemas.openxmlformats.org/officeDocument/2006/relationships/image" Target="../media/image64.emf"/><Relationship Id="rId3" Type="http://schemas.openxmlformats.org/officeDocument/2006/relationships/image" Target="../media/image28.emf"/><Relationship Id="rId21" Type="http://schemas.openxmlformats.org/officeDocument/2006/relationships/image" Target="../media/image53.emf"/><Relationship Id="rId34" Type="http://schemas.openxmlformats.org/officeDocument/2006/relationships/customXml" Target="../ink/ink60.xml"/><Relationship Id="rId42" Type="http://schemas.openxmlformats.org/officeDocument/2006/relationships/image" Target="../media/image65.emf"/><Relationship Id="rId7" Type="http://schemas.openxmlformats.org/officeDocument/2006/relationships/image" Target="../media/image30.emf"/><Relationship Id="rId12" Type="http://schemas.openxmlformats.org/officeDocument/2006/relationships/customXml" Target="../ink/ink49.xm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33" Type="http://schemas.openxmlformats.org/officeDocument/2006/relationships/image" Target="../media/image61.emf"/><Relationship Id="rId38" Type="http://schemas.openxmlformats.org/officeDocument/2006/relationships/customXml" Target="../ink/ink62.xml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29" Type="http://schemas.openxmlformats.org/officeDocument/2006/relationships/image" Target="../media/image57.emf"/><Relationship Id="rId41" Type="http://schemas.openxmlformats.org/officeDocument/2006/relationships/customXml" Target="../ink/ink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48.emf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63.emf"/><Relationship Id="rId40" Type="http://schemas.openxmlformats.org/officeDocument/2006/relationships/customXml" Target="../ink/ink63.xml"/><Relationship Id="rId5" Type="http://schemas.openxmlformats.org/officeDocument/2006/relationships/image" Target="../media/image29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10" Type="http://schemas.openxmlformats.org/officeDocument/2006/relationships/customXml" Target="../ink/ink48.xml"/><Relationship Id="rId19" Type="http://schemas.openxmlformats.org/officeDocument/2006/relationships/image" Target="../media/image52.emf"/><Relationship Id="rId31" Type="http://schemas.openxmlformats.org/officeDocument/2006/relationships/image" Target="../media/image58.emf"/><Relationship Id="rId4" Type="http://schemas.openxmlformats.org/officeDocument/2006/relationships/customXml" Target="../ink/ink45.xml"/><Relationship Id="rId9" Type="http://schemas.openxmlformats.org/officeDocument/2006/relationships/image" Target="../media/image31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56.emf"/><Relationship Id="rId30" Type="http://schemas.openxmlformats.org/officeDocument/2006/relationships/customXml" Target="../ink/ink58.xml"/><Relationship Id="rId35" Type="http://schemas.openxmlformats.org/officeDocument/2006/relationships/image" Target="../media/image6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60.emf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9" Type="http://schemas.openxmlformats.org/officeDocument/2006/relationships/customXml" Target="../ink/ink84.xml"/><Relationship Id="rId3" Type="http://schemas.openxmlformats.org/officeDocument/2006/relationships/image" Target="../media/image28.emf"/><Relationship Id="rId21" Type="http://schemas.openxmlformats.org/officeDocument/2006/relationships/image" Target="../media/image53.emf"/><Relationship Id="rId34" Type="http://schemas.openxmlformats.org/officeDocument/2006/relationships/customXml" Target="../ink/ink81.xml"/><Relationship Id="rId42" Type="http://schemas.openxmlformats.org/officeDocument/2006/relationships/image" Target="../media/image61.emf"/><Relationship Id="rId47" Type="http://schemas.openxmlformats.org/officeDocument/2006/relationships/customXml" Target="../ink/ink88.xml"/><Relationship Id="rId7" Type="http://schemas.openxmlformats.org/officeDocument/2006/relationships/image" Target="../media/image30.emf"/><Relationship Id="rId12" Type="http://schemas.openxmlformats.org/officeDocument/2006/relationships/customXml" Target="../ink/ink70.xm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33" Type="http://schemas.openxmlformats.org/officeDocument/2006/relationships/image" Target="../media/image62.emf"/><Relationship Id="rId38" Type="http://schemas.openxmlformats.org/officeDocument/2006/relationships/customXml" Target="../ink/ink83.xml"/><Relationship Id="rId46" Type="http://schemas.openxmlformats.org/officeDocument/2006/relationships/image" Target="../media/image67.emf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57.emf"/><Relationship Id="rId41" Type="http://schemas.openxmlformats.org/officeDocument/2006/relationships/customXml" Target="../ink/ink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1" Type="http://schemas.openxmlformats.org/officeDocument/2006/relationships/image" Target="../media/image48.emf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37" Type="http://schemas.openxmlformats.org/officeDocument/2006/relationships/image" Target="../media/image64.emf"/><Relationship Id="rId40" Type="http://schemas.openxmlformats.org/officeDocument/2006/relationships/image" Target="../media/image65.emf"/><Relationship Id="rId45" Type="http://schemas.openxmlformats.org/officeDocument/2006/relationships/customXml" Target="../ink/ink87.xml"/><Relationship Id="rId5" Type="http://schemas.openxmlformats.org/officeDocument/2006/relationships/image" Target="../media/image29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78.xml"/><Relationship Id="rId36" Type="http://schemas.openxmlformats.org/officeDocument/2006/relationships/customXml" Target="../ink/ink82.xml"/><Relationship Id="rId10" Type="http://schemas.openxmlformats.org/officeDocument/2006/relationships/customXml" Target="../ink/ink69.xml"/><Relationship Id="rId19" Type="http://schemas.openxmlformats.org/officeDocument/2006/relationships/image" Target="../media/image52.emf"/><Relationship Id="rId31" Type="http://schemas.openxmlformats.org/officeDocument/2006/relationships/image" Target="../media/image58.emf"/><Relationship Id="rId44" Type="http://schemas.openxmlformats.org/officeDocument/2006/relationships/image" Target="../media/image66.emf"/><Relationship Id="rId4" Type="http://schemas.openxmlformats.org/officeDocument/2006/relationships/customXml" Target="../ink/ink66.xml"/><Relationship Id="rId9" Type="http://schemas.openxmlformats.org/officeDocument/2006/relationships/image" Target="../media/image31.emf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56.emf"/><Relationship Id="rId30" Type="http://schemas.openxmlformats.org/officeDocument/2006/relationships/customXml" Target="../ink/ink79.xml"/><Relationship Id="rId35" Type="http://schemas.openxmlformats.org/officeDocument/2006/relationships/image" Target="../media/image63.emf"/><Relationship Id="rId43" Type="http://schemas.openxmlformats.org/officeDocument/2006/relationships/customXml" Target="../ink/ink86.xml"/><Relationship Id="rId48" Type="http://schemas.openxmlformats.org/officeDocument/2006/relationships/image" Target="../media/image68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customXml" Target="../ink/ink108.xml"/><Relationship Id="rId21" Type="http://schemas.openxmlformats.org/officeDocument/2006/relationships/image" Target="../media/image53.emf"/><Relationship Id="rId34" Type="http://schemas.openxmlformats.org/officeDocument/2006/relationships/image" Target="../media/image43.emf"/><Relationship Id="rId42" Type="http://schemas.openxmlformats.org/officeDocument/2006/relationships/image" Target="../media/image63.emf"/><Relationship Id="rId47" Type="http://schemas.openxmlformats.org/officeDocument/2006/relationships/customXml" Target="../ink/ink112.xml"/><Relationship Id="rId50" Type="http://schemas.openxmlformats.org/officeDocument/2006/relationships/image" Target="../media/image42.emf"/><Relationship Id="rId55" Type="http://schemas.openxmlformats.org/officeDocument/2006/relationships/customXml" Target="../ink/ink116.xml"/><Relationship Id="rId7" Type="http://schemas.openxmlformats.org/officeDocument/2006/relationships/image" Target="../media/image30.emf"/><Relationship Id="rId12" Type="http://schemas.openxmlformats.org/officeDocument/2006/relationships/customXml" Target="../ink/ink94.xm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33" Type="http://schemas.openxmlformats.org/officeDocument/2006/relationships/customXml" Target="../ink/ink105.xml"/><Relationship Id="rId38" Type="http://schemas.openxmlformats.org/officeDocument/2006/relationships/image" Target="../media/image67.emf"/><Relationship Id="rId46" Type="http://schemas.openxmlformats.org/officeDocument/2006/relationships/image" Target="../media/image69.emf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57.emf"/><Relationship Id="rId41" Type="http://schemas.openxmlformats.org/officeDocument/2006/relationships/customXml" Target="../ink/ink109.xml"/><Relationship Id="rId5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48.emf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customXml" Target="../ink/ink107.xml"/><Relationship Id="rId40" Type="http://schemas.openxmlformats.org/officeDocument/2006/relationships/image" Target="../media/image68.emf"/><Relationship Id="rId45" Type="http://schemas.openxmlformats.org/officeDocument/2006/relationships/customXml" Target="../ink/ink111.xml"/><Relationship Id="rId53" Type="http://schemas.openxmlformats.org/officeDocument/2006/relationships/customXml" Target="../ink/ink115.xml"/><Relationship Id="rId58" Type="http://schemas.openxmlformats.org/officeDocument/2006/relationships/image" Target="../media/image40.emf"/><Relationship Id="rId5" Type="http://schemas.openxmlformats.org/officeDocument/2006/relationships/image" Target="../media/image29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102.xml"/><Relationship Id="rId36" Type="http://schemas.openxmlformats.org/officeDocument/2006/relationships/image" Target="../media/image66.emf"/><Relationship Id="rId49" Type="http://schemas.openxmlformats.org/officeDocument/2006/relationships/customXml" Target="../ink/ink113.xml"/><Relationship Id="rId57" Type="http://schemas.openxmlformats.org/officeDocument/2006/relationships/customXml" Target="../ink/ink117.xml"/><Relationship Id="rId10" Type="http://schemas.openxmlformats.org/officeDocument/2006/relationships/customXml" Target="../ink/ink93.xml"/><Relationship Id="rId19" Type="http://schemas.openxmlformats.org/officeDocument/2006/relationships/image" Target="../media/image52.emf"/><Relationship Id="rId31" Type="http://schemas.openxmlformats.org/officeDocument/2006/relationships/image" Target="../media/image58.emf"/><Relationship Id="rId44" Type="http://schemas.openxmlformats.org/officeDocument/2006/relationships/image" Target="../media/image46.emf"/><Relationship Id="rId52" Type="http://schemas.openxmlformats.org/officeDocument/2006/relationships/image" Target="../media/image61.emf"/><Relationship Id="rId4" Type="http://schemas.openxmlformats.org/officeDocument/2006/relationships/customXml" Target="../ink/ink90.xml"/><Relationship Id="rId9" Type="http://schemas.openxmlformats.org/officeDocument/2006/relationships/image" Target="../media/image31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56.emf"/><Relationship Id="rId30" Type="http://schemas.openxmlformats.org/officeDocument/2006/relationships/customXml" Target="../ink/ink103.xml"/><Relationship Id="rId35" Type="http://schemas.openxmlformats.org/officeDocument/2006/relationships/customXml" Target="../ink/ink106.xml"/><Relationship Id="rId43" Type="http://schemas.openxmlformats.org/officeDocument/2006/relationships/customXml" Target="../ink/ink110.xml"/><Relationship Id="rId48" Type="http://schemas.openxmlformats.org/officeDocument/2006/relationships/image" Target="../media/image64.emf"/><Relationship Id="rId56" Type="http://schemas.openxmlformats.org/officeDocument/2006/relationships/image" Target="../media/image38.emf"/><Relationship Id="rId8" Type="http://schemas.openxmlformats.org/officeDocument/2006/relationships/customXml" Target="../ink/ink92.xml"/><Relationship Id="rId51" Type="http://schemas.openxmlformats.org/officeDocument/2006/relationships/customXml" Target="../ink/ink114.xml"/><Relationship Id="rId3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126.xml"/><Relationship Id="rId26" Type="http://schemas.openxmlformats.org/officeDocument/2006/relationships/customXml" Target="../ink/ink130.xml"/><Relationship Id="rId39" Type="http://schemas.openxmlformats.org/officeDocument/2006/relationships/customXml" Target="../ink/ink137.xml"/><Relationship Id="rId21" Type="http://schemas.openxmlformats.org/officeDocument/2006/relationships/image" Target="../media/image53.emf"/><Relationship Id="rId34" Type="http://schemas.openxmlformats.org/officeDocument/2006/relationships/image" Target="../media/image66.emf"/><Relationship Id="rId42" Type="http://schemas.openxmlformats.org/officeDocument/2006/relationships/image" Target="../media/image41.emf"/><Relationship Id="rId47" Type="http://schemas.openxmlformats.org/officeDocument/2006/relationships/customXml" Target="../ink/ink141.xml"/><Relationship Id="rId50" Type="http://schemas.openxmlformats.org/officeDocument/2006/relationships/image" Target="../media/image71.emf"/><Relationship Id="rId55" Type="http://schemas.openxmlformats.org/officeDocument/2006/relationships/customXml" Target="../ink/ink145.xml"/><Relationship Id="rId7" Type="http://schemas.openxmlformats.org/officeDocument/2006/relationships/image" Target="../media/image30.emf"/><Relationship Id="rId12" Type="http://schemas.openxmlformats.org/officeDocument/2006/relationships/customXml" Target="../ink/ink123.xm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33" Type="http://schemas.openxmlformats.org/officeDocument/2006/relationships/customXml" Target="../ink/ink134.xml"/><Relationship Id="rId38" Type="http://schemas.openxmlformats.org/officeDocument/2006/relationships/image" Target="../media/image68.emf"/><Relationship Id="rId46" Type="http://schemas.openxmlformats.org/officeDocument/2006/relationships/image" Target="../media/image40.emf"/><Relationship Id="rId2" Type="http://schemas.openxmlformats.org/officeDocument/2006/relationships/customXml" Target="../ink/ink118.xml"/><Relationship Id="rId16" Type="http://schemas.openxmlformats.org/officeDocument/2006/relationships/customXml" Target="../ink/ink125.xml"/><Relationship Id="rId20" Type="http://schemas.openxmlformats.org/officeDocument/2006/relationships/customXml" Target="../ink/ink127.xml"/><Relationship Id="rId29" Type="http://schemas.openxmlformats.org/officeDocument/2006/relationships/image" Target="../media/image57.emf"/><Relationship Id="rId41" Type="http://schemas.openxmlformats.org/officeDocument/2006/relationships/customXml" Target="../ink/ink138.xml"/><Relationship Id="rId54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.xml"/><Relationship Id="rId11" Type="http://schemas.openxmlformats.org/officeDocument/2006/relationships/image" Target="../media/image48.emf"/><Relationship Id="rId24" Type="http://schemas.openxmlformats.org/officeDocument/2006/relationships/customXml" Target="../ink/ink129.xml"/><Relationship Id="rId32" Type="http://schemas.openxmlformats.org/officeDocument/2006/relationships/customXml" Target="../ink/ink133.xml"/><Relationship Id="rId37" Type="http://schemas.openxmlformats.org/officeDocument/2006/relationships/customXml" Target="../ink/ink136.xml"/><Relationship Id="rId40" Type="http://schemas.openxmlformats.org/officeDocument/2006/relationships/image" Target="../media/image42.emf"/><Relationship Id="rId45" Type="http://schemas.openxmlformats.org/officeDocument/2006/relationships/customXml" Target="../ink/ink140.xml"/><Relationship Id="rId53" Type="http://schemas.openxmlformats.org/officeDocument/2006/relationships/customXml" Target="../ink/ink144.xml"/><Relationship Id="rId58" Type="http://schemas.openxmlformats.org/officeDocument/2006/relationships/image" Target="../media/image75.emf"/><Relationship Id="rId5" Type="http://schemas.openxmlformats.org/officeDocument/2006/relationships/image" Target="../media/image29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131.xml"/><Relationship Id="rId36" Type="http://schemas.openxmlformats.org/officeDocument/2006/relationships/image" Target="../media/image70.emf"/><Relationship Id="rId49" Type="http://schemas.openxmlformats.org/officeDocument/2006/relationships/customXml" Target="../ink/ink142.xml"/><Relationship Id="rId57" Type="http://schemas.openxmlformats.org/officeDocument/2006/relationships/customXml" Target="../ink/ink146.xml"/><Relationship Id="rId10" Type="http://schemas.openxmlformats.org/officeDocument/2006/relationships/customXml" Target="../ink/ink122.xml"/><Relationship Id="rId19" Type="http://schemas.openxmlformats.org/officeDocument/2006/relationships/image" Target="../media/image52.emf"/><Relationship Id="rId31" Type="http://schemas.openxmlformats.org/officeDocument/2006/relationships/image" Target="../media/image58.emf"/><Relationship Id="rId44" Type="http://schemas.openxmlformats.org/officeDocument/2006/relationships/image" Target="../media/image38.emf"/><Relationship Id="rId52" Type="http://schemas.openxmlformats.org/officeDocument/2006/relationships/image" Target="../media/image72.emf"/><Relationship Id="rId4" Type="http://schemas.openxmlformats.org/officeDocument/2006/relationships/customXml" Target="../ink/ink119.xml"/><Relationship Id="rId9" Type="http://schemas.openxmlformats.org/officeDocument/2006/relationships/image" Target="../media/image31.emf"/><Relationship Id="rId14" Type="http://schemas.openxmlformats.org/officeDocument/2006/relationships/customXml" Target="../ink/ink124.xml"/><Relationship Id="rId22" Type="http://schemas.openxmlformats.org/officeDocument/2006/relationships/customXml" Target="../ink/ink128.xml"/><Relationship Id="rId27" Type="http://schemas.openxmlformats.org/officeDocument/2006/relationships/image" Target="../media/image56.emf"/><Relationship Id="rId30" Type="http://schemas.openxmlformats.org/officeDocument/2006/relationships/customXml" Target="../ink/ink132.xml"/><Relationship Id="rId35" Type="http://schemas.openxmlformats.org/officeDocument/2006/relationships/customXml" Target="../ink/ink135.xml"/><Relationship Id="rId43" Type="http://schemas.openxmlformats.org/officeDocument/2006/relationships/customXml" Target="../ink/ink139.xml"/><Relationship Id="rId48" Type="http://schemas.openxmlformats.org/officeDocument/2006/relationships/image" Target="../media/image69.emf"/><Relationship Id="rId56" Type="http://schemas.openxmlformats.org/officeDocument/2006/relationships/image" Target="../media/image74.emf"/><Relationship Id="rId8" Type="http://schemas.openxmlformats.org/officeDocument/2006/relationships/customXml" Target="../ink/ink121.xml"/><Relationship Id="rId51" Type="http://schemas.openxmlformats.org/officeDocument/2006/relationships/customXml" Target="../ink/ink143.xml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155.xml"/><Relationship Id="rId26" Type="http://schemas.openxmlformats.org/officeDocument/2006/relationships/customXml" Target="../ink/ink159.xml"/><Relationship Id="rId39" Type="http://schemas.openxmlformats.org/officeDocument/2006/relationships/customXml" Target="../ink/ink166.xml"/><Relationship Id="rId21" Type="http://schemas.openxmlformats.org/officeDocument/2006/relationships/image" Target="../media/image53.emf"/><Relationship Id="rId34" Type="http://schemas.openxmlformats.org/officeDocument/2006/relationships/image" Target="../media/image66.emf"/><Relationship Id="rId42" Type="http://schemas.openxmlformats.org/officeDocument/2006/relationships/image" Target="../media/image41.emf"/><Relationship Id="rId47" Type="http://schemas.openxmlformats.org/officeDocument/2006/relationships/customXml" Target="../ink/ink170.xml"/><Relationship Id="rId50" Type="http://schemas.openxmlformats.org/officeDocument/2006/relationships/image" Target="../media/image72.emf"/><Relationship Id="rId55" Type="http://schemas.openxmlformats.org/officeDocument/2006/relationships/customXml" Target="../ink/ink174.xml"/><Relationship Id="rId7" Type="http://schemas.openxmlformats.org/officeDocument/2006/relationships/image" Target="../media/image30.emf"/><Relationship Id="rId12" Type="http://schemas.openxmlformats.org/officeDocument/2006/relationships/customXml" Target="../ink/ink152.xm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33" Type="http://schemas.openxmlformats.org/officeDocument/2006/relationships/customXml" Target="../ink/ink163.xml"/><Relationship Id="rId38" Type="http://schemas.openxmlformats.org/officeDocument/2006/relationships/image" Target="../media/image68.emf"/><Relationship Id="rId46" Type="http://schemas.openxmlformats.org/officeDocument/2006/relationships/image" Target="../media/image40.emf"/><Relationship Id="rId59" Type="http://schemas.openxmlformats.org/officeDocument/2006/relationships/customXml" Target="../ink/ink176.xml"/><Relationship Id="rId2" Type="http://schemas.openxmlformats.org/officeDocument/2006/relationships/customXml" Target="../ink/ink147.xml"/><Relationship Id="rId16" Type="http://schemas.openxmlformats.org/officeDocument/2006/relationships/customXml" Target="../ink/ink154.xml"/><Relationship Id="rId20" Type="http://schemas.openxmlformats.org/officeDocument/2006/relationships/customXml" Target="../ink/ink156.xml"/><Relationship Id="rId29" Type="http://schemas.openxmlformats.org/officeDocument/2006/relationships/image" Target="../media/image57.emf"/><Relationship Id="rId41" Type="http://schemas.openxmlformats.org/officeDocument/2006/relationships/customXml" Target="../ink/ink167.xml"/><Relationship Id="rId54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.xml"/><Relationship Id="rId11" Type="http://schemas.openxmlformats.org/officeDocument/2006/relationships/image" Target="../media/image48.emf"/><Relationship Id="rId24" Type="http://schemas.openxmlformats.org/officeDocument/2006/relationships/customXml" Target="../ink/ink158.xml"/><Relationship Id="rId32" Type="http://schemas.openxmlformats.org/officeDocument/2006/relationships/customXml" Target="../ink/ink162.xml"/><Relationship Id="rId37" Type="http://schemas.openxmlformats.org/officeDocument/2006/relationships/customXml" Target="../ink/ink165.xml"/><Relationship Id="rId40" Type="http://schemas.openxmlformats.org/officeDocument/2006/relationships/image" Target="../media/image42.emf"/><Relationship Id="rId45" Type="http://schemas.openxmlformats.org/officeDocument/2006/relationships/customXml" Target="../ink/ink169.xml"/><Relationship Id="rId53" Type="http://schemas.openxmlformats.org/officeDocument/2006/relationships/customXml" Target="../ink/ink173.xml"/><Relationship Id="rId58" Type="http://schemas.openxmlformats.org/officeDocument/2006/relationships/image" Target="../media/image71.emf"/><Relationship Id="rId5" Type="http://schemas.openxmlformats.org/officeDocument/2006/relationships/image" Target="../media/image29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160.xml"/><Relationship Id="rId36" Type="http://schemas.openxmlformats.org/officeDocument/2006/relationships/image" Target="../media/image70.emf"/><Relationship Id="rId49" Type="http://schemas.openxmlformats.org/officeDocument/2006/relationships/customXml" Target="../ink/ink171.xml"/><Relationship Id="rId57" Type="http://schemas.openxmlformats.org/officeDocument/2006/relationships/customXml" Target="../ink/ink175.xml"/><Relationship Id="rId10" Type="http://schemas.openxmlformats.org/officeDocument/2006/relationships/customXml" Target="../ink/ink151.xml"/><Relationship Id="rId19" Type="http://schemas.openxmlformats.org/officeDocument/2006/relationships/image" Target="../media/image52.emf"/><Relationship Id="rId31" Type="http://schemas.openxmlformats.org/officeDocument/2006/relationships/image" Target="../media/image58.emf"/><Relationship Id="rId44" Type="http://schemas.openxmlformats.org/officeDocument/2006/relationships/image" Target="../media/image38.emf"/><Relationship Id="rId52" Type="http://schemas.openxmlformats.org/officeDocument/2006/relationships/image" Target="../media/image73.emf"/><Relationship Id="rId60" Type="http://schemas.openxmlformats.org/officeDocument/2006/relationships/image" Target="../media/image76.emf"/><Relationship Id="rId4" Type="http://schemas.openxmlformats.org/officeDocument/2006/relationships/customXml" Target="../ink/ink148.xml"/><Relationship Id="rId9" Type="http://schemas.openxmlformats.org/officeDocument/2006/relationships/image" Target="../media/image31.emf"/><Relationship Id="rId14" Type="http://schemas.openxmlformats.org/officeDocument/2006/relationships/customXml" Target="../ink/ink153.xml"/><Relationship Id="rId22" Type="http://schemas.openxmlformats.org/officeDocument/2006/relationships/customXml" Target="../ink/ink157.xml"/><Relationship Id="rId27" Type="http://schemas.openxmlformats.org/officeDocument/2006/relationships/image" Target="../media/image56.emf"/><Relationship Id="rId30" Type="http://schemas.openxmlformats.org/officeDocument/2006/relationships/customXml" Target="../ink/ink161.xml"/><Relationship Id="rId35" Type="http://schemas.openxmlformats.org/officeDocument/2006/relationships/customXml" Target="../ink/ink164.xml"/><Relationship Id="rId43" Type="http://schemas.openxmlformats.org/officeDocument/2006/relationships/customXml" Target="../ink/ink168.xml"/><Relationship Id="rId48" Type="http://schemas.openxmlformats.org/officeDocument/2006/relationships/image" Target="../media/image69.emf"/><Relationship Id="rId56" Type="http://schemas.openxmlformats.org/officeDocument/2006/relationships/image" Target="../media/image75.emf"/><Relationship Id="rId8" Type="http://schemas.openxmlformats.org/officeDocument/2006/relationships/customXml" Target="../ink/ink150.xml"/><Relationship Id="rId51" Type="http://schemas.openxmlformats.org/officeDocument/2006/relationships/customXml" Target="../ink/ink172.xml"/><Relationship Id="rId3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9.xml"/><Relationship Id="rId21" Type="http://schemas.openxmlformats.org/officeDocument/2006/relationships/image" Target="../media/image54.emf"/><Relationship Id="rId42" Type="http://schemas.openxmlformats.org/officeDocument/2006/relationships/image" Target="../media/image38.emf"/><Relationship Id="rId47" Type="http://schemas.openxmlformats.org/officeDocument/2006/relationships/customXml" Target="../ink/ink200.xml"/><Relationship Id="rId63" Type="http://schemas.openxmlformats.org/officeDocument/2006/relationships/customXml" Target="../ink/ink208.xml"/><Relationship Id="rId68" Type="http://schemas.openxmlformats.org/officeDocument/2006/relationships/image" Target="../media/image84.emf"/><Relationship Id="rId84" Type="http://schemas.openxmlformats.org/officeDocument/2006/relationships/image" Target="../media/image91.emf"/><Relationship Id="rId89" Type="http://schemas.openxmlformats.org/officeDocument/2006/relationships/customXml" Target="../ink/ink221.xml"/><Relationship Id="rId112" Type="http://schemas.openxmlformats.org/officeDocument/2006/relationships/image" Target="../media/image105.emf"/><Relationship Id="rId2" Type="http://schemas.openxmlformats.org/officeDocument/2006/relationships/customXml" Target="../ink/ink177.xml"/><Relationship Id="rId16" Type="http://schemas.openxmlformats.org/officeDocument/2006/relationships/customXml" Target="../ink/ink184.xml"/><Relationship Id="rId29" Type="http://schemas.openxmlformats.org/officeDocument/2006/relationships/image" Target="../media/image58.emf"/><Relationship Id="rId107" Type="http://schemas.openxmlformats.org/officeDocument/2006/relationships/customXml" Target="../ink/ink230.xml"/><Relationship Id="rId11" Type="http://schemas.openxmlformats.org/officeDocument/2006/relationships/image" Target="../media/image60.emf"/><Relationship Id="rId24" Type="http://schemas.openxmlformats.org/officeDocument/2006/relationships/customXml" Target="../ink/ink188.xml"/><Relationship Id="rId32" Type="http://schemas.openxmlformats.org/officeDocument/2006/relationships/image" Target="../media/image66.emf"/><Relationship Id="rId37" Type="http://schemas.openxmlformats.org/officeDocument/2006/relationships/customXml" Target="../ink/ink195.xml"/><Relationship Id="rId40" Type="http://schemas.openxmlformats.org/officeDocument/2006/relationships/image" Target="../media/image41.emf"/><Relationship Id="rId45" Type="http://schemas.openxmlformats.org/officeDocument/2006/relationships/customXml" Target="../ink/ink199.xml"/><Relationship Id="rId53" Type="http://schemas.openxmlformats.org/officeDocument/2006/relationships/customXml" Target="../ink/ink203.xml"/><Relationship Id="rId58" Type="http://schemas.openxmlformats.org/officeDocument/2006/relationships/image" Target="../media/image80.emf"/><Relationship Id="rId66" Type="http://schemas.openxmlformats.org/officeDocument/2006/relationships/image" Target="../media/image83.emf"/><Relationship Id="rId74" Type="http://schemas.openxmlformats.org/officeDocument/2006/relationships/image" Target="../media/image86.emf"/><Relationship Id="rId79" Type="http://schemas.openxmlformats.org/officeDocument/2006/relationships/customXml" Target="../ink/ink216.xml"/><Relationship Id="rId87" Type="http://schemas.openxmlformats.org/officeDocument/2006/relationships/customXml" Target="../ink/ink220.xml"/><Relationship Id="rId102" Type="http://schemas.openxmlformats.org/officeDocument/2006/relationships/image" Target="../media/image100.emf"/><Relationship Id="rId110" Type="http://schemas.openxmlformats.org/officeDocument/2006/relationships/image" Target="../media/image104.emf"/><Relationship Id="rId5" Type="http://schemas.openxmlformats.org/officeDocument/2006/relationships/image" Target="../media/image29.emf"/><Relationship Id="rId61" Type="http://schemas.openxmlformats.org/officeDocument/2006/relationships/customXml" Target="../ink/ink207.xml"/><Relationship Id="rId82" Type="http://schemas.openxmlformats.org/officeDocument/2006/relationships/image" Target="../media/image90.emf"/><Relationship Id="rId90" Type="http://schemas.openxmlformats.org/officeDocument/2006/relationships/image" Target="../media/image94.emf"/><Relationship Id="rId95" Type="http://schemas.openxmlformats.org/officeDocument/2006/relationships/customXml" Target="../ink/ink224.xml"/><Relationship Id="rId19" Type="http://schemas.openxmlformats.org/officeDocument/2006/relationships/image" Target="../media/image53.emf"/><Relationship Id="rId14" Type="http://schemas.openxmlformats.org/officeDocument/2006/relationships/customXml" Target="../ink/ink183.xml"/><Relationship Id="rId22" Type="http://schemas.openxmlformats.org/officeDocument/2006/relationships/customXml" Target="../ink/ink187.xml"/><Relationship Id="rId27" Type="http://schemas.openxmlformats.org/officeDocument/2006/relationships/image" Target="../media/image57.emf"/><Relationship Id="rId30" Type="http://schemas.openxmlformats.org/officeDocument/2006/relationships/customXml" Target="../ink/ink191.xml"/><Relationship Id="rId35" Type="http://schemas.openxmlformats.org/officeDocument/2006/relationships/customXml" Target="../ink/ink194.xml"/><Relationship Id="rId43" Type="http://schemas.openxmlformats.org/officeDocument/2006/relationships/customXml" Target="../ink/ink198.xml"/><Relationship Id="rId48" Type="http://schemas.openxmlformats.org/officeDocument/2006/relationships/image" Target="../media/image77.emf"/><Relationship Id="rId56" Type="http://schemas.openxmlformats.org/officeDocument/2006/relationships/image" Target="../media/image79.emf"/><Relationship Id="rId64" Type="http://schemas.openxmlformats.org/officeDocument/2006/relationships/image" Target="../media/image82.emf"/><Relationship Id="rId69" Type="http://schemas.openxmlformats.org/officeDocument/2006/relationships/customXml" Target="../ink/ink211.xml"/><Relationship Id="rId77" Type="http://schemas.openxmlformats.org/officeDocument/2006/relationships/customXml" Target="../ink/ink215.xml"/><Relationship Id="rId100" Type="http://schemas.openxmlformats.org/officeDocument/2006/relationships/image" Target="../media/image99.emf"/><Relationship Id="rId105" Type="http://schemas.openxmlformats.org/officeDocument/2006/relationships/customXml" Target="../ink/ink229.xml"/><Relationship Id="rId8" Type="http://schemas.openxmlformats.org/officeDocument/2006/relationships/customXml" Target="../ink/ink180.xml"/><Relationship Id="rId51" Type="http://schemas.openxmlformats.org/officeDocument/2006/relationships/customXml" Target="../ink/ink202.xml"/><Relationship Id="rId72" Type="http://schemas.openxmlformats.org/officeDocument/2006/relationships/image" Target="../media/image48.emf"/><Relationship Id="rId80" Type="http://schemas.openxmlformats.org/officeDocument/2006/relationships/image" Target="../media/image89.emf"/><Relationship Id="rId85" Type="http://schemas.openxmlformats.org/officeDocument/2006/relationships/customXml" Target="../ink/ink219.xml"/><Relationship Id="rId93" Type="http://schemas.openxmlformats.org/officeDocument/2006/relationships/customXml" Target="../ink/ink223.xml"/><Relationship Id="rId98" Type="http://schemas.openxmlformats.org/officeDocument/2006/relationships/image" Target="../media/image98.emf"/><Relationship Id="rId3" Type="http://schemas.openxmlformats.org/officeDocument/2006/relationships/image" Target="../media/image28.emf"/><Relationship Id="rId12" Type="http://schemas.openxmlformats.org/officeDocument/2006/relationships/customXml" Target="../ink/ink182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33" Type="http://schemas.openxmlformats.org/officeDocument/2006/relationships/customXml" Target="../ink/ink193.xml"/><Relationship Id="rId38" Type="http://schemas.openxmlformats.org/officeDocument/2006/relationships/image" Target="../media/image42.emf"/><Relationship Id="rId46" Type="http://schemas.openxmlformats.org/officeDocument/2006/relationships/image" Target="../media/image72.emf"/><Relationship Id="rId59" Type="http://schemas.openxmlformats.org/officeDocument/2006/relationships/customXml" Target="../ink/ink206.xml"/><Relationship Id="rId67" Type="http://schemas.openxmlformats.org/officeDocument/2006/relationships/customXml" Target="../ink/ink210.xml"/><Relationship Id="rId103" Type="http://schemas.openxmlformats.org/officeDocument/2006/relationships/customXml" Target="../ink/ink228.xml"/><Relationship Id="rId108" Type="http://schemas.openxmlformats.org/officeDocument/2006/relationships/image" Target="../media/image103.emf"/><Relationship Id="rId20" Type="http://schemas.openxmlformats.org/officeDocument/2006/relationships/customXml" Target="../ink/ink186.xml"/><Relationship Id="rId41" Type="http://schemas.openxmlformats.org/officeDocument/2006/relationships/customXml" Target="../ink/ink197.xml"/><Relationship Id="rId54" Type="http://schemas.openxmlformats.org/officeDocument/2006/relationships/image" Target="../media/image71.emf"/><Relationship Id="rId62" Type="http://schemas.openxmlformats.org/officeDocument/2006/relationships/image" Target="../media/image81.emf"/><Relationship Id="rId70" Type="http://schemas.openxmlformats.org/officeDocument/2006/relationships/image" Target="../media/image85.emf"/><Relationship Id="rId75" Type="http://schemas.openxmlformats.org/officeDocument/2006/relationships/customXml" Target="../ink/ink214.xml"/><Relationship Id="rId83" Type="http://schemas.openxmlformats.org/officeDocument/2006/relationships/customXml" Target="../ink/ink218.xml"/><Relationship Id="rId88" Type="http://schemas.openxmlformats.org/officeDocument/2006/relationships/image" Target="../media/image93.emf"/><Relationship Id="rId91" Type="http://schemas.openxmlformats.org/officeDocument/2006/relationships/customXml" Target="../ink/ink222.xml"/><Relationship Id="rId96" Type="http://schemas.openxmlformats.org/officeDocument/2006/relationships/image" Target="../media/image97.emf"/><Relationship Id="rId111" Type="http://schemas.openxmlformats.org/officeDocument/2006/relationships/customXml" Target="../ink/ink2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.xml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28" Type="http://schemas.openxmlformats.org/officeDocument/2006/relationships/customXml" Target="../ink/ink190.xml"/><Relationship Id="rId36" Type="http://schemas.openxmlformats.org/officeDocument/2006/relationships/image" Target="../media/image68.emf"/><Relationship Id="rId49" Type="http://schemas.openxmlformats.org/officeDocument/2006/relationships/customXml" Target="../ink/ink201.xml"/><Relationship Id="rId57" Type="http://schemas.openxmlformats.org/officeDocument/2006/relationships/customXml" Target="../ink/ink205.xml"/><Relationship Id="rId106" Type="http://schemas.openxmlformats.org/officeDocument/2006/relationships/image" Target="../media/image102.emf"/><Relationship Id="rId10" Type="http://schemas.openxmlformats.org/officeDocument/2006/relationships/customXml" Target="../ink/ink181.xml"/><Relationship Id="rId31" Type="http://schemas.openxmlformats.org/officeDocument/2006/relationships/customXml" Target="../ink/ink192.xml"/><Relationship Id="rId44" Type="http://schemas.openxmlformats.org/officeDocument/2006/relationships/image" Target="../media/image40.emf"/><Relationship Id="rId52" Type="http://schemas.openxmlformats.org/officeDocument/2006/relationships/image" Target="../media/image78.emf"/><Relationship Id="rId60" Type="http://schemas.openxmlformats.org/officeDocument/2006/relationships/image" Target="../media/image64.emf"/><Relationship Id="rId65" Type="http://schemas.openxmlformats.org/officeDocument/2006/relationships/customXml" Target="../ink/ink209.xml"/><Relationship Id="rId73" Type="http://schemas.openxmlformats.org/officeDocument/2006/relationships/customXml" Target="../ink/ink213.xml"/><Relationship Id="rId78" Type="http://schemas.openxmlformats.org/officeDocument/2006/relationships/image" Target="../media/image88.emf"/><Relationship Id="rId81" Type="http://schemas.openxmlformats.org/officeDocument/2006/relationships/customXml" Target="../ink/ink217.xml"/><Relationship Id="rId86" Type="http://schemas.openxmlformats.org/officeDocument/2006/relationships/image" Target="../media/image92.emf"/><Relationship Id="rId94" Type="http://schemas.openxmlformats.org/officeDocument/2006/relationships/image" Target="../media/image96.emf"/><Relationship Id="rId99" Type="http://schemas.openxmlformats.org/officeDocument/2006/relationships/customXml" Target="../ink/ink226.xml"/><Relationship Id="rId101" Type="http://schemas.openxmlformats.org/officeDocument/2006/relationships/customXml" Target="../ink/ink227.xml"/><Relationship Id="rId4" Type="http://schemas.openxmlformats.org/officeDocument/2006/relationships/customXml" Target="../ink/ink178.xml"/><Relationship Id="rId9" Type="http://schemas.openxmlformats.org/officeDocument/2006/relationships/image" Target="../media/image31.emf"/><Relationship Id="rId13" Type="http://schemas.openxmlformats.org/officeDocument/2006/relationships/image" Target="../media/image50.emf"/><Relationship Id="rId18" Type="http://schemas.openxmlformats.org/officeDocument/2006/relationships/customXml" Target="../ink/ink185.xml"/><Relationship Id="rId39" Type="http://schemas.openxmlformats.org/officeDocument/2006/relationships/customXml" Target="../ink/ink196.xml"/><Relationship Id="rId109" Type="http://schemas.openxmlformats.org/officeDocument/2006/relationships/customXml" Target="../ink/ink231.xml"/><Relationship Id="rId34" Type="http://schemas.openxmlformats.org/officeDocument/2006/relationships/image" Target="../media/image70.emf"/><Relationship Id="rId50" Type="http://schemas.openxmlformats.org/officeDocument/2006/relationships/image" Target="../media/image75.emf"/><Relationship Id="rId55" Type="http://schemas.openxmlformats.org/officeDocument/2006/relationships/customXml" Target="../ink/ink204.xml"/><Relationship Id="rId76" Type="http://schemas.openxmlformats.org/officeDocument/2006/relationships/image" Target="../media/image87.emf"/><Relationship Id="rId97" Type="http://schemas.openxmlformats.org/officeDocument/2006/relationships/customXml" Target="../ink/ink225.xml"/><Relationship Id="rId104" Type="http://schemas.openxmlformats.org/officeDocument/2006/relationships/image" Target="../media/image101.emf"/><Relationship Id="rId7" Type="http://schemas.openxmlformats.org/officeDocument/2006/relationships/image" Target="../media/image30.emf"/><Relationship Id="rId71" Type="http://schemas.openxmlformats.org/officeDocument/2006/relationships/customXml" Target="../ink/ink212.xml"/><Relationship Id="rId92" Type="http://schemas.openxmlformats.org/officeDocument/2006/relationships/image" Target="../media/image9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boazbarak.org/cs12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8.emf"/><Relationship Id="rId7" Type="http://schemas.openxmlformats.org/officeDocument/2006/relationships/image" Target="../media/image110.emf"/><Relationship Id="rId12" Type="http://schemas.openxmlformats.org/officeDocument/2006/relationships/image" Target="../media/image115.png"/><Relationship Id="rId2" Type="http://schemas.openxmlformats.org/officeDocument/2006/relationships/customXml" Target="../ink/ink233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5.xml"/><Relationship Id="rId11" Type="http://schemas.openxmlformats.org/officeDocument/2006/relationships/image" Target="../media/image114.png"/><Relationship Id="rId5" Type="http://schemas.openxmlformats.org/officeDocument/2006/relationships/image" Target="../media/image109.emf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customXml" Target="../ink/ink234.xml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20.png"/><Relationship Id="rId3" Type="http://schemas.openxmlformats.org/officeDocument/2006/relationships/image" Target="../media/image108.emf"/><Relationship Id="rId7" Type="http://schemas.openxmlformats.org/officeDocument/2006/relationships/image" Target="../media/image110.emf"/><Relationship Id="rId12" Type="http://schemas.openxmlformats.org/officeDocument/2006/relationships/image" Target="../media/image116.png"/><Relationship Id="rId17" Type="http://schemas.openxmlformats.org/officeDocument/2006/relationships/image" Target="../media/image29.png"/><Relationship Id="rId2" Type="http://schemas.openxmlformats.org/officeDocument/2006/relationships/customXml" Target="../ink/ink236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8.xml"/><Relationship Id="rId11" Type="http://schemas.openxmlformats.org/officeDocument/2006/relationships/image" Target="../media/image115.png"/><Relationship Id="rId5" Type="http://schemas.openxmlformats.org/officeDocument/2006/relationships/image" Target="../media/image109.emf"/><Relationship Id="rId15" Type="http://schemas.openxmlformats.org/officeDocument/2006/relationships/image" Target="../media/image122.png"/><Relationship Id="rId10" Type="http://schemas.openxmlformats.org/officeDocument/2006/relationships/image" Target="../media/image114.png"/><Relationship Id="rId4" Type="http://schemas.openxmlformats.org/officeDocument/2006/relationships/customXml" Target="../ink/ink237.xml"/><Relationship Id="rId9" Type="http://schemas.openxmlformats.org/officeDocument/2006/relationships/image" Target="../media/image113.png"/><Relationship Id="rId14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43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image" Target="../media/image142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1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9" Type="http://schemas.openxmlformats.org/officeDocument/2006/relationships/image" Target="../media/image166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2.jpeg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3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46.emf"/><Relationship Id="rId3" Type="http://schemas.openxmlformats.org/officeDocument/2006/relationships/image" Target="../media/image28.emf"/><Relationship Id="rId21" Type="http://schemas.openxmlformats.org/officeDocument/2006/relationships/image" Target="../media/image37.emf"/><Relationship Id="rId34" Type="http://schemas.openxmlformats.org/officeDocument/2006/relationships/customXml" Target="../ink/ink17.xml"/><Relationship Id="rId7" Type="http://schemas.openxmlformats.org/officeDocument/2006/relationships/image" Target="../media/image30.emf"/><Relationship Id="rId12" Type="http://schemas.openxmlformats.org/officeDocument/2006/relationships/customXml" Target="../ink/ink6.xml"/><Relationship Id="rId17" Type="http://schemas.openxmlformats.org/officeDocument/2006/relationships/image" Target="../media/image35.emf"/><Relationship Id="rId25" Type="http://schemas.openxmlformats.org/officeDocument/2006/relationships/image" Target="../media/image39.emf"/><Relationship Id="rId33" Type="http://schemas.openxmlformats.org/officeDocument/2006/relationships/image" Target="../media/image43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41.emf"/><Relationship Id="rId41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32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45.emf"/><Relationship Id="rId40" Type="http://schemas.openxmlformats.org/officeDocument/2006/relationships/customXml" Target="../ink/ink20.xml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38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36.emf"/><Relationship Id="rId31" Type="http://schemas.openxmlformats.org/officeDocument/2006/relationships/image" Target="../media/image42.emf"/><Relationship Id="rId4" Type="http://schemas.openxmlformats.org/officeDocument/2006/relationships/customXml" Target="../ink/ink2.xml"/><Relationship Id="rId9" Type="http://schemas.openxmlformats.org/officeDocument/2006/relationships/image" Target="../media/image31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40.emf"/><Relationship Id="rId30" Type="http://schemas.openxmlformats.org/officeDocument/2006/relationships/customXml" Target="../ink/ink15.xml"/><Relationship Id="rId35" Type="http://schemas.openxmlformats.org/officeDocument/2006/relationships/image" Target="../media/image4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33.emf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55.emf"/><Relationship Id="rId3" Type="http://schemas.openxmlformats.org/officeDocument/2006/relationships/image" Target="../media/image28.emf"/><Relationship Id="rId21" Type="http://schemas.openxmlformats.org/officeDocument/2006/relationships/image" Target="../media/image44.emf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59.emf"/><Relationship Id="rId7" Type="http://schemas.openxmlformats.org/officeDocument/2006/relationships/image" Target="../media/image30.emf"/><Relationship Id="rId12" Type="http://schemas.openxmlformats.org/officeDocument/2006/relationships/customXml" Target="../ink/ink26.xml"/><Relationship Id="rId17" Type="http://schemas.openxmlformats.org/officeDocument/2006/relationships/image" Target="../media/image35.emf"/><Relationship Id="rId25" Type="http://schemas.openxmlformats.org/officeDocument/2006/relationships/image" Target="../media/image46.emf"/><Relationship Id="rId33" Type="http://schemas.openxmlformats.org/officeDocument/2006/relationships/image" Target="../media/image52.emf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2" Type="http://schemas.openxmlformats.org/officeDocument/2006/relationships/customXml" Target="../ink/ink21.xml"/><Relationship Id="rId16" Type="http://schemas.openxmlformats.org/officeDocument/2006/relationships/customXml" Target="../ink/ink28.xml"/><Relationship Id="rId20" Type="http://schemas.openxmlformats.org/officeDocument/2006/relationships/customXml" Target="../ink/ink30.xml"/><Relationship Id="rId29" Type="http://schemas.openxmlformats.org/officeDocument/2006/relationships/image" Target="../media/image50.emf"/><Relationship Id="rId41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1" Type="http://schemas.openxmlformats.org/officeDocument/2006/relationships/image" Target="../media/image48.emf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54.emf"/><Relationship Id="rId40" Type="http://schemas.openxmlformats.org/officeDocument/2006/relationships/customXml" Target="../ink/ink40.xml"/><Relationship Id="rId45" Type="http://schemas.openxmlformats.org/officeDocument/2006/relationships/image" Target="../media/image58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23" Type="http://schemas.openxmlformats.org/officeDocument/2006/relationships/image" Target="../media/image45.emf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10" Type="http://schemas.openxmlformats.org/officeDocument/2006/relationships/customXml" Target="../ink/ink25.xml"/><Relationship Id="rId19" Type="http://schemas.openxmlformats.org/officeDocument/2006/relationships/image" Target="../media/image43.emf"/><Relationship Id="rId31" Type="http://schemas.openxmlformats.org/officeDocument/2006/relationships/image" Target="../media/image51.emf"/><Relationship Id="rId44" Type="http://schemas.openxmlformats.org/officeDocument/2006/relationships/customXml" Target="../ink/ink42.xml"/><Relationship Id="rId4" Type="http://schemas.openxmlformats.org/officeDocument/2006/relationships/customXml" Target="../ink/ink22.xml"/><Relationship Id="rId9" Type="http://schemas.openxmlformats.org/officeDocument/2006/relationships/image" Target="../media/image31.emf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49.emf"/><Relationship Id="rId30" Type="http://schemas.openxmlformats.org/officeDocument/2006/relationships/customXml" Target="../ink/ink35.xml"/><Relationship Id="rId35" Type="http://schemas.openxmlformats.org/officeDocument/2006/relationships/image" Target="../media/image53.emf"/><Relationship Id="rId43" Type="http://schemas.openxmlformats.org/officeDocument/2006/relationships/image" Target="../media/image5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31383" y="2071823"/>
            <a:ext cx="7112617" cy="1220918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“Human </a:t>
            </a:r>
            <a:r>
              <a:rPr lang="en-US" sz="3200" i="1" dirty="0"/>
              <a:t>ingenuity cannot concoct a cipher which human ingenuity cannot resolve</a:t>
            </a:r>
            <a:r>
              <a:rPr lang="en-US" sz="3200" i="1" dirty="0" smtClean="0"/>
              <a:t>.”</a:t>
            </a:r>
            <a:endParaRPr lang="en-US" sz="3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3" y="1616608"/>
            <a:ext cx="1571504" cy="209681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674718" y="3354836"/>
            <a:ext cx="3820627" cy="71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Edgar Allan Poe, 1841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3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6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" y="5212942"/>
                <a:ext cx="921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314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6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760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111" y="1063582"/>
                <a:ext cx="448092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894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7363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9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13791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5151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7212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4762" y="3130322"/>
                <a:ext cx="1916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330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27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376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2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7576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31" y="215422"/>
                <a:ext cx="10324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7790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84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7600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7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8223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20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8303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99191" y="125782"/>
                <a:ext cx="5518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8494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89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/>
              <p14:cNvContentPartPr/>
              <p14:nvPr/>
            </p14:nvContentPartPr>
            <p14:xfrm>
              <a:off x="3741591" y="3396742"/>
              <a:ext cx="1216440" cy="62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34751" y="3392422"/>
                <a:ext cx="123012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5759391" y="3550462"/>
              <a:ext cx="741211" cy="149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51831" y="3545422"/>
                <a:ext cx="755250" cy="15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/>
              <p14:cNvContentPartPr/>
              <p14:nvPr/>
            </p14:nvContentPartPr>
            <p14:xfrm>
              <a:off x="7395231" y="3427342"/>
              <a:ext cx="1478131" cy="486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88391" y="3422302"/>
                <a:ext cx="1495051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" name="Ink 17"/>
              <p14:cNvContentPartPr/>
              <p14:nvPr/>
            </p14:nvContentPartPr>
            <p14:xfrm>
              <a:off x="7950351" y="4694542"/>
              <a:ext cx="358171" cy="441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42432" y="4689142"/>
                <a:ext cx="37581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" name="Ink 19"/>
              <p14:cNvContentPartPr/>
              <p14:nvPr/>
            </p14:nvContentPartPr>
            <p14:xfrm>
              <a:off x="4121391" y="3779422"/>
              <a:ext cx="571320" cy="1200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115271" y="3776182"/>
                <a:ext cx="583920" cy="12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7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6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" y="5212942"/>
                <a:ext cx="921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314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6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760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111" y="1063582"/>
                <a:ext cx="448092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894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7363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9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13791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5151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7212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4762" y="3130322"/>
                <a:ext cx="1916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330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27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376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2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7576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31" y="215422"/>
                <a:ext cx="10324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7790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84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7600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7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8223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20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8303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99191" y="125782"/>
                <a:ext cx="5518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8494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89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" name="Ink 2"/>
              <p14:cNvContentPartPr/>
              <p14:nvPr/>
            </p14:nvContentPartPr>
            <p14:xfrm>
              <a:off x="5759391" y="3550462"/>
              <a:ext cx="741211" cy="149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51831" y="3545422"/>
                <a:ext cx="755250" cy="15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/>
              <p14:cNvContentPartPr/>
              <p14:nvPr/>
            </p14:nvContentPartPr>
            <p14:xfrm>
              <a:off x="7395231" y="3427342"/>
              <a:ext cx="1478131" cy="486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88391" y="3422302"/>
                <a:ext cx="1495051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/>
              <p14:cNvContentPartPr/>
              <p14:nvPr/>
            </p14:nvContentPartPr>
            <p14:xfrm>
              <a:off x="7950351" y="4694542"/>
              <a:ext cx="358171" cy="441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42432" y="4689142"/>
                <a:ext cx="37581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/>
              <p14:cNvContentPartPr/>
              <p14:nvPr/>
            </p14:nvContentPartPr>
            <p14:xfrm>
              <a:off x="4121391" y="3779422"/>
              <a:ext cx="571320" cy="1200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15271" y="3776182"/>
                <a:ext cx="5839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" name="Ink 4"/>
              <p14:cNvContentPartPr/>
              <p14:nvPr/>
            </p14:nvContentPartPr>
            <p14:xfrm>
              <a:off x="3741591" y="3396742"/>
              <a:ext cx="1216440" cy="62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34751" y="3392422"/>
                <a:ext cx="123012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" name="Ink 6"/>
              <p14:cNvContentPartPr/>
              <p14:nvPr/>
            </p14:nvContentPartPr>
            <p14:xfrm>
              <a:off x="286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0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/>
              <p14:cNvContentPartPr/>
              <p14:nvPr/>
            </p14:nvContentPartPr>
            <p14:xfrm>
              <a:off x="926362" y="2085962"/>
              <a:ext cx="1374480" cy="3271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19162" y="2083802"/>
                <a:ext cx="1389960" cy="32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/>
              <p14:cNvContentPartPr/>
              <p14:nvPr/>
            </p14:nvContentPartPr>
            <p14:xfrm>
              <a:off x="1003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5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9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6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" y="5212942"/>
                <a:ext cx="921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314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6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760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111" y="1063582"/>
                <a:ext cx="448092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894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7363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9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13791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5151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7212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4762" y="3130322"/>
                <a:ext cx="1916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330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27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376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2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7576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31" y="215422"/>
                <a:ext cx="10324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7790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84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7600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7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8223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20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8303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99191" y="125782"/>
                <a:ext cx="5518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8494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89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/>
              <p14:cNvContentPartPr/>
              <p14:nvPr/>
            </p14:nvContentPartPr>
            <p14:xfrm>
              <a:off x="4121391" y="3779422"/>
              <a:ext cx="571320" cy="12006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15271" y="3776182"/>
                <a:ext cx="5839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Ink 6"/>
              <p14:cNvContentPartPr/>
              <p14:nvPr/>
            </p14:nvContentPartPr>
            <p14:xfrm>
              <a:off x="286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0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/>
              <p14:cNvContentPartPr/>
              <p14:nvPr/>
            </p14:nvContentPartPr>
            <p14:xfrm>
              <a:off x="926362" y="2085962"/>
              <a:ext cx="1374480" cy="3271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19162" y="2083802"/>
                <a:ext cx="1389960" cy="32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/>
              <p14:cNvContentPartPr/>
              <p14:nvPr/>
            </p14:nvContentPartPr>
            <p14:xfrm>
              <a:off x="1003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5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/>
              <p14:cNvContentPartPr/>
              <p14:nvPr/>
            </p14:nvContentPartPr>
            <p14:xfrm>
              <a:off x="7395231" y="3427342"/>
              <a:ext cx="1478131" cy="486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388391" y="3422302"/>
                <a:ext cx="1495051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/>
              <p14:cNvContentPartPr/>
              <p14:nvPr/>
            </p14:nvContentPartPr>
            <p14:xfrm>
              <a:off x="4323711" y="4440382"/>
              <a:ext cx="359640" cy="253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318671" y="4433902"/>
                <a:ext cx="366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Ink 29"/>
              <p14:cNvContentPartPr/>
              <p14:nvPr/>
            </p14:nvContentPartPr>
            <p14:xfrm>
              <a:off x="6275631" y="3550462"/>
              <a:ext cx="402811" cy="1052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68432" y="3545422"/>
                <a:ext cx="41253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Ink 30"/>
              <p14:cNvContentPartPr/>
              <p14:nvPr/>
            </p14:nvContentPartPr>
            <p14:xfrm>
              <a:off x="7950351" y="4694542"/>
              <a:ext cx="358171" cy="441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42432" y="4689142"/>
                <a:ext cx="37581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Ink 33"/>
              <p14:cNvContentPartPr/>
              <p14:nvPr/>
            </p14:nvContentPartPr>
            <p14:xfrm>
              <a:off x="5872431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866671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/>
              <p14:cNvContentPartPr/>
              <p14:nvPr/>
            </p14:nvContentPartPr>
            <p14:xfrm>
              <a:off x="3741591" y="3396742"/>
              <a:ext cx="1216411" cy="6224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734751" y="3392422"/>
                <a:ext cx="1230091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8" name="Ink 37"/>
              <p14:cNvContentPartPr/>
              <p14:nvPr/>
            </p14:nvContentPartPr>
            <p14:xfrm>
              <a:off x="5878911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72791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" name="Ink 38"/>
              <p14:cNvContentPartPr/>
              <p14:nvPr/>
            </p14:nvContentPartPr>
            <p14:xfrm>
              <a:off x="5759391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51831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" name="Ink 39"/>
              <p14:cNvContentPartPr/>
              <p14:nvPr/>
            </p14:nvContentPartPr>
            <p14:xfrm>
              <a:off x="5773791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769831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24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6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" y="5212942"/>
                <a:ext cx="921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314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6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760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111" y="1063582"/>
                <a:ext cx="448092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894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7363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9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13791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5151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7212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4762" y="3130322"/>
                <a:ext cx="1916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330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27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376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2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7576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31" y="215422"/>
                <a:ext cx="10324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7790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84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7600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7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8223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20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8303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99191" y="125782"/>
                <a:ext cx="5518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8494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89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" name="Ink 6"/>
              <p14:cNvContentPartPr/>
              <p14:nvPr/>
            </p14:nvContentPartPr>
            <p14:xfrm>
              <a:off x="286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0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926362" y="2805962"/>
              <a:ext cx="1374480" cy="1876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9162" y="2798042"/>
                <a:ext cx="13899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/>
              <p14:cNvContentPartPr/>
              <p14:nvPr/>
            </p14:nvContentPartPr>
            <p14:xfrm>
              <a:off x="1003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5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5872431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66671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/>
              <p14:cNvContentPartPr/>
              <p14:nvPr/>
            </p14:nvContentPartPr>
            <p14:xfrm>
              <a:off x="5878911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72791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/>
              <p14:cNvContentPartPr/>
              <p14:nvPr/>
            </p14:nvContentPartPr>
            <p14:xfrm>
              <a:off x="5759391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51831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/>
              <p14:cNvContentPartPr/>
              <p14:nvPr/>
            </p14:nvContentPartPr>
            <p14:xfrm>
              <a:off x="5773791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69831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Ink 1"/>
              <p14:cNvContentPartPr/>
              <p14:nvPr/>
            </p14:nvContentPartPr>
            <p14:xfrm>
              <a:off x="6275631" y="3550462"/>
              <a:ext cx="402811" cy="105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68432" y="3545422"/>
                <a:ext cx="41253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" name="Ink 2"/>
              <p14:cNvContentPartPr/>
              <p14:nvPr/>
            </p14:nvContentPartPr>
            <p14:xfrm>
              <a:off x="1606402" y="2085962"/>
              <a:ext cx="376200" cy="618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01722" y="2083802"/>
                <a:ext cx="3859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" name="Ink 3"/>
              <p14:cNvContentPartPr/>
              <p14:nvPr/>
            </p14:nvContentPartPr>
            <p14:xfrm>
              <a:off x="1638082" y="3873722"/>
              <a:ext cx="479520" cy="148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30522" y="3865802"/>
                <a:ext cx="49536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/>
              <p14:cNvContentPartPr/>
              <p14:nvPr/>
            </p14:nvContentPartPr>
            <p14:xfrm>
              <a:off x="7395231" y="3427342"/>
              <a:ext cx="1478131" cy="1708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88391" y="3422302"/>
                <a:ext cx="1495051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" name="Ink 46"/>
              <p14:cNvContentPartPr/>
              <p14:nvPr/>
            </p14:nvContentPartPr>
            <p14:xfrm>
              <a:off x="3812122" y="3496802"/>
              <a:ext cx="988920" cy="1580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806362" y="3489602"/>
                <a:ext cx="1001880" cy="15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8" name="Ink 57"/>
              <p14:cNvContentPartPr/>
              <p14:nvPr/>
            </p14:nvContentPartPr>
            <p14:xfrm>
              <a:off x="1840042" y="3805322"/>
              <a:ext cx="196200" cy="943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32122" y="3802802"/>
                <a:ext cx="212040" cy="9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8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6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" y="5212942"/>
                <a:ext cx="921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314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6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760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111" y="1063582"/>
                <a:ext cx="448092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894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7363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9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13791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5151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7212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04762" y="3130322"/>
                <a:ext cx="1916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7330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27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376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72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7576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8031" y="215422"/>
                <a:ext cx="10324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7790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84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7600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97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8223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20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8303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99191" y="125782"/>
                <a:ext cx="5518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8494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489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" name="Ink 6"/>
              <p14:cNvContentPartPr/>
              <p14:nvPr/>
            </p14:nvContentPartPr>
            <p14:xfrm>
              <a:off x="286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0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/>
              <p14:cNvContentPartPr/>
              <p14:nvPr/>
            </p14:nvContentPartPr>
            <p14:xfrm>
              <a:off x="926362" y="2805962"/>
              <a:ext cx="1374480" cy="1876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9162" y="2798042"/>
                <a:ext cx="13899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/>
              <p14:cNvContentPartPr/>
              <p14:nvPr/>
            </p14:nvContentPartPr>
            <p14:xfrm>
              <a:off x="1003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5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5872431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66671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/>
              <p14:cNvContentPartPr/>
              <p14:nvPr/>
            </p14:nvContentPartPr>
            <p14:xfrm>
              <a:off x="5878911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72791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/>
              <p14:cNvContentPartPr/>
              <p14:nvPr/>
            </p14:nvContentPartPr>
            <p14:xfrm>
              <a:off x="5759391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51831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/>
              <p14:cNvContentPartPr/>
              <p14:nvPr/>
            </p14:nvContentPartPr>
            <p14:xfrm>
              <a:off x="5773791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69831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" name="Ink 1"/>
              <p14:cNvContentPartPr/>
              <p14:nvPr/>
            </p14:nvContentPartPr>
            <p14:xfrm>
              <a:off x="6275631" y="3550462"/>
              <a:ext cx="402811" cy="1052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68432" y="3545422"/>
                <a:ext cx="41253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" name="Ink 3"/>
              <p14:cNvContentPartPr/>
              <p14:nvPr/>
            </p14:nvContentPartPr>
            <p14:xfrm>
              <a:off x="1638082" y="3873722"/>
              <a:ext cx="479520" cy="148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30522" y="3865802"/>
                <a:ext cx="49536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Ink 17"/>
              <p14:cNvContentPartPr/>
              <p14:nvPr/>
            </p14:nvContentPartPr>
            <p14:xfrm>
              <a:off x="7395231" y="3427342"/>
              <a:ext cx="1478131" cy="1708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388391" y="3422302"/>
                <a:ext cx="1495051" cy="17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" name="Ink 46"/>
              <p14:cNvContentPartPr/>
              <p14:nvPr/>
            </p14:nvContentPartPr>
            <p14:xfrm>
              <a:off x="3812122" y="3496802"/>
              <a:ext cx="988920" cy="15804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06362" y="3489602"/>
                <a:ext cx="1001880" cy="15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8" name="Ink 57"/>
              <p14:cNvContentPartPr/>
              <p14:nvPr/>
            </p14:nvContentPartPr>
            <p14:xfrm>
              <a:off x="1840042" y="3805322"/>
              <a:ext cx="196200" cy="943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2122" y="3802802"/>
                <a:ext cx="21204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" name="Ink 26"/>
              <p14:cNvContentPartPr/>
              <p14:nvPr/>
            </p14:nvContentPartPr>
            <p14:xfrm>
              <a:off x="1606402" y="2085962"/>
              <a:ext cx="376200" cy="6184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601722" y="2083802"/>
                <a:ext cx="3859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Ink 32"/>
              <p14:cNvContentPartPr/>
              <p14:nvPr/>
            </p14:nvContentPartPr>
            <p14:xfrm>
              <a:off x="1441522" y="341762"/>
              <a:ext cx="1470240" cy="8125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39722" y="337082"/>
                <a:ext cx="148104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3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6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" y="5212942"/>
                <a:ext cx="921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314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6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760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111" y="1063582"/>
                <a:ext cx="448092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894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7213791" y="3392782"/>
              <a:ext cx="1849291" cy="146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05151" y="3387742"/>
                <a:ext cx="1865851" cy="14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7212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04762" y="3130322"/>
                <a:ext cx="1916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7330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27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7376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72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7576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68031" y="215422"/>
                <a:ext cx="10324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7790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84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7600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97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8223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20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/>
              <p14:cNvContentPartPr/>
              <p14:nvPr/>
            </p14:nvContentPartPr>
            <p14:xfrm>
              <a:off x="8303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99191" y="125782"/>
                <a:ext cx="5518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/>
              <p14:cNvContentPartPr/>
              <p14:nvPr/>
            </p14:nvContentPartPr>
            <p14:xfrm>
              <a:off x="8494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89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/>
              <p14:cNvContentPartPr/>
              <p14:nvPr/>
            </p14:nvContentPartPr>
            <p14:xfrm>
              <a:off x="286642" y="5351162"/>
              <a:ext cx="1878840" cy="57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0522" y="5346122"/>
                <a:ext cx="18932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Ink 28"/>
              <p14:cNvContentPartPr/>
              <p14:nvPr/>
            </p14:nvContentPartPr>
            <p14:xfrm>
              <a:off x="926362" y="2805962"/>
              <a:ext cx="1374480" cy="18766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9162" y="2798042"/>
                <a:ext cx="138996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/>
              <p14:cNvContentPartPr/>
              <p14:nvPr/>
            </p14:nvContentPartPr>
            <p14:xfrm>
              <a:off x="1003762" y="4671122"/>
              <a:ext cx="265680" cy="714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5842" y="4668242"/>
                <a:ext cx="277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/>
              <p14:cNvContentPartPr/>
              <p14:nvPr/>
            </p14:nvContentPartPr>
            <p14:xfrm>
              <a:off x="5872431" y="3695542"/>
              <a:ext cx="588211" cy="3574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66671" y="3686902"/>
                <a:ext cx="597571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8" name="Ink 37"/>
              <p14:cNvContentPartPr/>
              <p14:nvPr/>
            </p14:nvContentPartPr>
            <p14:xfrm>
              <a:off x="5878911" y="3846022"/>
              <a:ext cx="600091" cy="217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72791" y="3837382"/>
                <a:ext cx="609091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9" name="Ink 38"/>
              <p14:cNvContentPartPr/>
              <p14:nvPr/>
            </p14:nvContentPartPr>
            <p14:xfrm>
              <a:off x="5759391" y="3856102"/>
              <a:ext cx="704131" cy="119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751831" y="3853942"/>
                <a:ext cx="71925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0" name="Ink 39"/>
              <p14:cNvContentPartPr/>
              <p14:nvPr/>
            </p14:nvContentPartPr>
            <p14:xfrm>
              <a:off x="5773791" y="4500862"/>
              <a:ext cx="494251" cy="367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69831" y="4494382"/>
                <a:ext cx="50505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/>
              <p14:cNvContentPartPr/>
              <p14:nvPr/>
            </p14:nvContentPartPr>
            <p14:xfrm>
              <a:off x="1638082" y="3873722"/>
              <a:ext cx="479520" cy="148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630522" y="3865802"/>
                <a:ext cx="495360" cy="14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Ink 46"/>
              <p14:cNvContentPartPr/>
              <p14:nvPr/>
            </p14:nvContentPartPr>
            <p14:xfrm>
              <a:off x="3812122" y="4472402"/>
              <a:ext cx="314640" cy="56952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06362" y="4466642"/>
                <a:ext cx="32688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Ink 57"/>
              <p14:cNvContentPartPr/>
              <p14:nvPr/>
            </p14:nvContentPartPr>
            <p14:xfrm>
              <a:off x="1840042" y="3805322"/>
              <a:ext cx="196200" cy="9435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32122" y="3802802"/>
                <a:ext cx="21204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/>
              <p14:cNvContentPartPr/>
              <p14:nvPr/>
            </p14:nvContentPartPr>
            <p14:xfrm>
              <a:off x="1441522" y="341762"/>
              <a:ext cx="345240" cy="1278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39722" y="337082"/>
                <a:ext cx="350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/>
              <p14:cNvContentPartPr/>
              <p14:nvPr/>
            </p14:nvContentPartPr>
            <p14:xfrm>
              <a:off x="1606402" y="2085962"/>
              <a:ext cx="376200" cy="618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01722" y="2083802"/>
                <a:ext cx="3859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/>
              <p14:cNvContentPartPr/>
              <p14:nvPr/>
            </p14:nvContentPartPr>
            <p14:xfrm>
              <a:off x="7419711" y="3437782"/>
              <a:ext cx="1028131" cy="4752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14671" y="3430582"/>
                <a:ext cx="1042171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/>
              <p14:cNvContentPartPr/>
              <p14:nvPr/>
            </p14:nvContentPartPr>
            <p14:xfrm>
              <a:off x="8710311" y="4723702"/>
              <a:ext cx="66931" cy="1278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03834" y="4717222"/>
                <a:ext cx="79885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3" name="Ink 52"/>
              <p14:cNvContentPartPr/>
              <p14:nvPr/>
            </p14:nvContentPartPr>
            <p14:xfrm>
              <a:off x="7950351" y="4694542"/>
              <a:ext cx="358171" cy="4413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42432" y="4689142"/>
                <a:ext cx="37581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4" name="Ink 53"/>
              <p14:cNvContentPartPr/>
              <p14:nvPr/>
            </p14:nvContentPartPr>
            <p14:xfrm>
              <a:off x="4722922" y="2377562"/>
              <a:ext cx="1777680" cy="147422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19682" y="2374322"/>
                <a:ext cx="1787400" cy="1486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5" name="Ink 54"/>
              <p14:cNvContentPartPr/>
              <p14:nvPr/>
            </p14:nvContentPartPr>
            <p14:xfrm>
              <a:off x="1678762" y="576482"/>
              <a:ext cx="716760" cy="878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674442" y="571802"/>
                <a:ext cx="7286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6" name="Ink 55"/>
              <p14:cNvContentPartPr/>
              <p14:nvPr/>
            </p14:nvContentPartPr>
            <p14:xfrm>
              <a:off x="1680202" y="675842"/>
              <a:ext cx="702000" cy="2026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74802" y="672962"/>
                <a:ext cx="7095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7" name="Ink 56"/>
              <p14:cNvContentPartPr/>
              <p14:nvPr/>
            </p14:nvContentPartPr>
            <p14:xfrm>
              <a:off x="3920482" y="3496802"/>
              <a:ext cx="558000" cy="3348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16162" y="3489602"/>
                <a:ext cx="5648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0" name="Ink 59"/>
              <p14:cNvContentPartPr/>
              <p14:nvPr/>
            </p14:nvContentPartPr>
            <p14:xfrm>
              <a:off x="4131082" y="4498322"/>
              <a:ext cx="147240" cy="5788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24602" y="4494722"/>
                <a:ext cx="15948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7" name="Ink 66"/>
              <p14:cNvContentPartPr/>
              <p14:nvPr/>
            </p14:nvContentPartPr>
            <p14:xfrm>
              <a:off x="7363191" y="1091302"/>
              <a:ext cx="148680" cy="2278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359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8" name="Ink 67"/>
              <p14:cNvContentPartPr/>
              <p14:nvPr/>
            </p14:nvContentPartPr>
            <p14:xfrm>
              <a:off x="2181682" y="346802"/>
              <a:ext cx="257040" cy="2368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75202" y="340322"/>
                <a:ext cx="2660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9" name="Ink 68"/>
              <p14:cNvContentPartPr/>
              <p14:nvPr/>
            </p14:nvContentPartPr>
            <p14:xfrm>
              <a:off x="2370682" y="592322"/>
              <a:ext cx="541080" cy="5619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66362" y="585122"/>
                <a:ext cx="5544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" name="Ink 69"/>
              <p14:cNvContentPartPr/>
              <p14:nvPr/>
            </p14:nvContentPartPr>
            <p14:xfrm>
              <a:off x="2814202" y="885002"/>
              <a:ext cx="1512000" cy="112500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10602" y="883202"/>
                <a:ext cx="151776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1" name="Ink 70"/>
              <p14:cNvContentPartPr/>
              <p14:nvPr/>
            </p14:nvContentPartPr>
            <p14:xfrm>
              <a:off x="8608071" y="3491422"/>
              <a:ext cx="265291" cy="361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600152" y="3485662"/>
                <a:ext cx="283289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2" name="Ink 71"/>
              <p14:cNvContentPartPr/>
              <p14:nvPr/>
            </p14:nvContentPartPr>
            <p14:xfrm>
              <a:off x="7395231" y="3427342"/>
              <a:ext cx="62611" cy="4863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388394" y="3422302"/>
                <a:ext cx="78804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3" name="Ink 72"/>
              <p14:cNvContentPartPr/>
              <p14:nvPr/>
            </p14:nvContentPartPr>
            <p14:xfrm>
              <a:off x="6473242" y="4191602"/>
              <a:ext cx="205200" cy="4115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466402" y="4187642"/>
                <a:ext cx="214560" cy="423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9" name="Ink 78"/>
              <p14:cNvContentPartPr/>
              <p14:nvPr/>
            </p14:nvContentPartPr>
            <p14:xfrm>
              <a:off x="6207922" y="2807762"/>
              <a:ext cx="158040" cy="4935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04322" y="2802722"/>
                <a:ext cx="16416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2" name="Ink 81"/>
              <p14:cNvContentPartPr/>
              <p14:nvPr/>
            </p14:nvContentPartPr>
            <p14:xfrm>
              <a:off x="6075802" y="2856722"/>
              <a:ext cx="245160" cy="45972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72562" y="2853482"/>
                <a:ext cx="25056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3" name="Ink 82"/>
              <p14:cNvContentPartPr/>
              <p14:nvPr/>
            </p14:nvContentPartPr>
            <p14:xfrm>
              <a:off x="6317722" y="2810642"/>
              <a:ext cx="113040" cy="5407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14122" y="2807042"/>
                <a:ext cx="1191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4" name="Ink 83"/>
              <p14:cNvContentPartPr/>
              <p14:nvPr/>
            </p14:nvContentPartPr>
            <p14:xfrm>
              <a:off x="6435442" y="2782922"/>
              <a:ext cx="96480" cy="6699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30762" y="2778962"/>
                <a:ext cx="10872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7" name="Ink 86"/>
              <p14:cNvContentPartPr/>
              <p14:nvPr/>
            </p14:nvContentPartPr>
            <p14:xfrm>
              <a:off x="3603682" y="1489082"/>
              <a:ext cx="70920" cy="388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600082" y="1485482"/>
                <a:ext cx="766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8" name="Ink 87"/>
              <p14:cNvContentPartPr/>
              <p14:nvPr/>
            </p14:nvContentPartPr>
            <p14:xfrm>
              <a:off x="4048642" y="1737122"/>
              <a:ext cx="74880" cy="81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45042" y="1733522"/>
                <a:ext cx="81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9" name="Ink 88"/>
              <p14:cNvContentPartPr/>
              <p14:nvPr/>
            </p14:nvContentPartPr>
            <p14:xfrm>
              <a:off x="4482082" y="2119802"/>
              <a:ext cx="94680" cy="1004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78122" y="2115842"/>
                <a:ext cx="1008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0" name="Ink 89"/>
              <p14:cNvContentPartPr/>
              <p14:nvPr/>
            </p14:nvContentPartPr>
            <p14:xfrm>
              <a:off x="3847402" y="3900362"/>
              <a:ext cx="257040" cy="30564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44882" y="3893162"/>
                <a:ext cx="263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1" name="Ink 90"/>
              <p14:cNvContentPartPr/>
              <p14:nvPr/>
            </p14:nvContentPartPr>
            <p14:xfrm>
              <a:off x="4092202" y="3883082"/>
              <a:ext cx="12600" cy="5220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88962" y="3877322"/>
                <a:ext cx="2376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2" name="Ink 91"/>
              <p14:cNvContentPartPr/>
              <p14:nvPr/>
            </p14:nvContentPartPr>
            <p14:xfrm>
              <a:off x="4137202" y="3909722"/>
              <a:ext cx="349560" cy="3762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133602" y="3902882"/>
                <a:ext cx="3560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3" name="Ink 92"/>
              <p14:cNvContentPartPr/>
              <p14:nvPr/>
            </p14:nvContentPartPr>
            <p14:xfrm>
              <a:off x="4434562" y="4326242"/>
              <a:ext cx="128160" cy="849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427722" y="4319042"/>
                <a:ext cx="137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4" name="Ink 93"/>
              <p14:cNvContentPartPr/>
              <p14:nvPr/>
            </p14:nvContentPartPr>
            <p14:xfrm>
              <a:off x="4334482" y="4435322"/>
              <a:ext cx="399960" cy="3024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30882" y="4430642"/>
                <a:ext cx="406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5" name="Ink 94"/>
              <p14:cNvContentPartPr/>
              <p14:nvPr/>
            </p14:nvContentPartPr>
            <p14:xfrm>
              <a:off x="4779082" y="4437122"/>
              <a:ext cx="21960" cy="2055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774402" y="4432442"/>
                <a:ext cx="338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6" name="Ink 95"/>
              <p14:cNvContentPartPr/>
              <p14:nvPr/>
            </p14:nvContentPartPr>
            <p14:xfrm>
              <a:off x="4346362" y="4512362"/>
              <a:ext cx="435960" cy="2163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339522" y="4509122"/>
                <a:ext cx="445680" cy="2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2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4557" y="1196392"/>
            <a:ext cx="7874028" cy="8459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Modern and “post modern” cryptography</a:t>
            </a:r>
            <a:endParaRPr lang="en-US" sz="2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040346" y="2042316"/>
            <a:ext cx="6902688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Perfect security </a:t>
            </a:r>
            <a:r>
              <a:rPr lang="en-US" sz="2400" dirty="0" smtClean="0"/>
              <a:t>in an imperfect world</a:t>
            </a:r>
            <a:endParaRPr lang="en-US" sz="2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040346" y="2700837"/>
            <a:ext cx="6902688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Private key cryptography: </a:t>
            </a:r>
            <a:r>
              <a:rPr lang="en-US" sz="2400" dirty="0" smtClean="0"/>
              <a:t>confidentiality and integrity</a:t>
            </a:r>
            <a:endParaRPr lang="en-US" sz="2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040346" y="3359358"/>
            <a:ext cx="714384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Public key cryptography: </a:t>
            </a:r>
            <a:r>
              <a:rPr lang="en-US" sz="2400" dirty="0" smtClean="0"/>
              <a:t>security for the modern world </a:t>
            </a:r>
            <a:endParaRPr lang="en-US" sz="2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040346" y="4036514"/>
            <a:ext cx="714384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Advanced topics: </a:t>
            </a:r>
            <a:r>
              <a:rPr lang="en-US" sz="2400" dirty="0" smtClean="0"/>
              <a:t>e-voting, e-cash, e-auctions</a:t>
            </a:r>
            <a:endParaRPr lang="en-US" sz="2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080538" y="5070660"/>
            <a:ext cx="714384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Magic: </a:t>
            </a:r>
            <a:r>
              <a:rPr lang="en-US" sz="2400" dirty="0" smtClean="0"/>
              <a:t>fully homomorphic encryption, obfuscation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1738365" y="2042316"/>
            <a:ext cx="391886" cy="1846396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1778557" y="4088158"/>
            <a:ext cx="301981" cy="1335651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333552" y="2420381"/>
            <a:ext cx="1430464" cy="1028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Standard undergrad crypto</a:t>
            </a:r>
            <a:endParaRPr lang="en-US" sz="20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599568" y="4032197"/>
            <a:ext cx="1048362" cy="107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Really cool shit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 txBox="1">
                <a:spLocks/>
              </p:cNvSpPr>
              <p:nvPr/>
            </p:nvSpPr>
            <p:spPr>
              <a:xfrm>
                <a:off x="599568" y="5812142"/>
                <a:ext cx="4710471" cy="5853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this course will be fast paced.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68" y="5812142"/>
                <a:ext cx="4710471" cy="585327"/>
              </a:xfrm>
              <a:prstGeom prst="rect">
                <a:avLst/>
              </a:prstGeom>
              <a:blipFill rotWithShape="0">
                <a:blip r:embed="rId2"/>
                <a:stretch>
                  <a:fillRect t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Placeholder 3"/>
          <p:cNvSpPr txBox="1">
            <a:spLocks/>
          </p:cNvSpPr>
          <p:nvPr/>
        </p:nvSpPr>
        <p:spPr>
          <a:xfrm>
            <a:off x="2060442" y="4569710"/>
            <a:ext cx="7143846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Quantum computing: </a:t>
            </a:r>
            <a:r>
              <a:rPr lang="en-US" sz="2400" dirty="0" smtClean="0"/>
              <a:t>breaking RSA/DH/ECC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03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131" y="74341"/>
            <a:ext cx="6390893" cy="5917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is a proof based class.</a:t>
            </a:r>
            <a:endParaRPr lang="en-US" sz="2400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92586" y="546756"/>
            <a:ext cx="1018540" cy="48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Why?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77716" y="546756"/>
            <a:ext cx="2628329" cy="48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Because I’m mean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26347" y="767961"/>
            <a:ext cx="25191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/>
          <p:cNvSpPr txBox="1">
            <a:spLocks/>
          </p:cNvSpPr>
          <p:nvPr/>
        </p:nvSpPr>
        <p:spPr>
          <a:xfrm>
            <a:off x="1077716" y="976253"/>
            <a:ext cx="8678911" cy="48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solidFill>
                  <a:srgbClr val="7030A0"/>
                </a:solidFill>
              </a:rPr>
              <a:t>Because you can’t experimentally demonstrate security.</a:t>
            </a:r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43131" y="1609863"/>
            <a:ext cx="2677782" cy="59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What is a proof?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234976" y="2126197"/>
            <a:ext cx="8297406" cy="118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latin typeface="High Tower Text" panose="02040502050506030303" pitchFamily="18" charset="0"/>
              </a:rPr>
              <a:t>proof</a:t>
            </a:r>
            <a:r>
              <a:rPr lang="en-US" sz="2400" i="1" dirty="0">
                <a:latin typeface="High Tower Text" panose="02040502050506030303" pitchFamily="18" charset="0"/>
              </a:rPr>
              <a:t> n. a sequence of statements, each of which is either validly derived from those preceding it or is an axiom or assumption, and the final member of which, </a:t>
            </a:r>
            <a:r>
              <a:rPr lang="en-US" sz="2400" i="1" dirty="0" smtClean="0">
                <a:latin typeface="High Tower Text" panose="02040502050506030303" pitchFamily="18" charset="0"/>
              </a:rPr>
              <a:t>the conclusion</a:t>
            </a:r>
            <a:r>
              <a:rPr lang="en-US" sz="2400" i="1" dirty="0">
                <a:latin typeface="High Tower Text" panose="02040502050506030303" pitchFamily="18" charset="0"/>
              </a:rPr>
              <a:t>, is the statement of which the truth is thereby established.</a:t>
            </a:r>
            <a:endParaRPr lang="en-US" sz="2400" dirty="0">
              <a:solidFill>
                <a:srgbClr val="C00000"/>
              </a:solidFill>
              <a:latin typeface="High Tower Text" panose="02040502050506030303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3131" y="2227300"/>
            <a:ext cx="8389251" cy="8249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131" y="2126197"/>
            <a:ext cx="8219693" cy="89506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"/>
          <p:cNvSpPr txBox="1">
            <a:spLocks/>
          </p:cNvSpPr>
          <p:nvPr/>
        </p:nvSpPr>
        <p:spPr>
          <a:xfrm>
            <a:off x="234976" y="3388995"/>
            <a:ext cx="8636520" cy="860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 proof is a piece of English writing that convinces me, Tudor, Nathan and Mark that some fact X is true.</a:t>
            </a:r>
            <a:endParaRPr lang="en-US" sz="2000" dirty="0"/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143131" y="4331785"/>
            <a:ext cx="2350778" cy="345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C00000"/>
                </a:solidFill>
              </a:rPr>
              <a:t>To write a proof: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143131" y="4684033"/>
            <a:ext cx="8685975" cy="41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1) First convince yourself beyond any doubt that X is true.</a:t>
            </a:r>
            <a:endParaRPr lang="en-US" sz="1800" dirty="0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143131" y="5111644"/>
            <a:ext cx="8932907" cy="45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2) Then make this case to us clearly, precisely and concisely, without excessive formalism.</a:t>
            </a:r>
            <a:endParaRPr lang="en-US" sz="1800" dirty="0"/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185521" y="5643317"/>
            <a:ext cx="5004317" cy="41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C00000"/>
                </a:solidFill>
              </a:rPr>
              <a:t>If you are not sure yourself, don’t try to convince us.</a:t>
            </a:r>
            <a:endParaRPr lang="en-US" sz="1800" i="1" dirty="0">
              <a:solidFill>
                <a:srgbClr val="C00000"/>
              </a:solidFill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185520" y="6016295"/>
            <a:ext cx="8890518" cy="41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solidFill>
                  <a:srgbClr val="C00000"/>
                </a:solidFill>
              </a:rPr>
              <a:t>An unintelligible piece of writing is not a convincing argument, even if it doesn’t contain a formal bug.</a:t>
            </a:r>
            <a:endParaRPr lang="en-US" sz="1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1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43" y="0"/>
            <a:ext cx="9194243" cy="100081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Surviving CS-127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7406" y="5456252"/>
            <a:ext cx="3823398" cy="2029130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play.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fun.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games.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work to be done.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43" y="0"/>
            <a:ext cx="9194243" cy="100081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Surviving CS-127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17406" y="5456252"/>
            <a:ext cx="3823398" cy="2029130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play.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fun.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no time for games.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work to be done.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68795" y="1150536"/>
            <a:ext cx="9631345" cy="60943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44557" y="1348980"/>
            <a:ext cx="6902688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1) </a:t>
            </a:r>
            <a:r>
              <a:rPr lang="en-US" sz="2400" dirty="0" smtClean="0"/>
              <a:t>Do the reading before each lecture.</a:t>
            </a:r>
            <a:endParaRPr lang="en-US" sz="2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44557" y="1934307"/>
            <a:ext cx="6902688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2) </a:t>
            </a:r>
            <a:r>
              <a:rPr lang="en-US" sz="2400" dirty="0" smtClean="0"/>
              <a:t>Do the reading before each lecture.</a:t>
            </a:r>
            <a:endParaRPr lang="en-US" sz="2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44556" y="2539728"/>
            <a:ext cx="8873839" cy="585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3) </a:t>
            </a:r>
            <a:r>
              <a:rPr lang="en-US" sz="2400" dirty="0" smtClean="0"/>
              <a:t>Eat your vegetables:  go to lecture, do the P-sets.</a:t>
            </a:r>
            <a:endParaRPr lang="en-US" sz="2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46232" y="3099086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4) </a:t>
            </a:r>
            <a:r>
              <a:rPr lang="en-US" sz="2400" dirty="0" smtClean="0"/>
              <a:t>Ask me (and your TF’s) questions! Here, office hours, sections, Piazza</a:t>
            </a:r>
            <a:endParaRPr lang="en-US" sz="2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3348" y="3817337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Typical schedule </a:t>
            </a:r>
            <a:r>
              <a:rPr lang="en-US" sz="2400" dirty="0" smtClean="0"/>
              <a:t>(shopping week is different)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  <a:endParaRPr lang="en-US" sz="2400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39630" y="4337681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P-Sets: </a:t>
            </a:r>
            <a:r>
              <a:rPr lang="en-US" sz="2400" dirty="0" smtClean="0"/>
              <a:t>Due by </a:t>
            </a:r>
            <a:r>
              <a:rPr lang="en-US" sz="2400" dirty="0" smtClean="0">
                <a:solidFill>
                  <a:srgbClr val="C00000"/>
                </a:solidFill>
              </a:rPr>
              <a:t>Tue</a:t>
            </a:r>
            <a:r>
              <a:rPr lang="en-US" sz="2400" dirty="0" smtClean="0"/>
              <a:t> lecture. </a:t>
            </a:r>
            <a:endParaRPr lang="en-US" sz="2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45980" y="4877431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Reading: </a:t>
            </a:r>
            <a:r>
              <a:rPr lang="en-US" sz="2400" dirty="0" smtClean="0"/>
              <a:t>Due before each lecture; short online quiz by </a:t>
            </a:r>
            <a:r>
              <a:rPr lang="en-US" sz="2400" dirty="0" smtClean="0">
                <a:solidFill>
                  <a:srgbClr val="C00000"/>
                </a:solidFill>
              </a:rPr>
              <a:t>Thu</a:t>
            </a:r>
            <a:r>
              <a:rPr lang="en-US" sz="2400" dirty="0" smtClean="0"/>
              <a:t> lecture.</a:t>
            </a:r>
            <a:endParaRPr lang="en-US" sz="2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7149" y="6274816"/>
            <a:ext cx="9354484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Other components: </a:t>
            </a:r>
            <a:r>
              <a:rPr lang="en-US" sz="2400" dirty="0" smtClean="0"/>
              <a:t>Midterm, take home final, class/online participation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58630" y="5615553"/>
                <a:ext cx="9354484" cy="6841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 smtClean="0">
                    <a:solidFill>
                      <a:srgbClr val="7030A0"/>
                    </a:solidFill>
                  </a:rPr>
                  <a:t>You can (even should) do reading/P-sets in groups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</a:rPr>
                  <a:t> students</a:t>
                </a:r>
                <a:endParaRPr lang="en-US" sz="24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" y="5615553"/>
                <a:ext cx="9354484" cy="684118"/>
              </a:xfrm>
              <a:prstGeom prst="rect">
                <a:avLst/>
              </a:prstGeom>
              <a:blipFill rotWithShape="0">
                <a:blip r:embed="rId3"/>
                <a:stretch>
                  <a:fillRect l="-1043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9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597" y="0"/>
            <a:ext cx="9576010" cy="1091131"/>
          </a:xfrm>
        </p:spPr>
        <p:txBody>
          <a:bodyPr/>
          <a:lstStyle/>
          <a:p>
            <a:r>
              <a:rPr lang="en-US" sz="4000" dirty="0" smtClean="0"/>
              <a:t>CS-127 / CSCI E-127: Cryptography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7265" y="4526851"/>
            <a:ext cx="8687407" cy="1017801"/>
          </a:xfrm>
        </p:spPr>
        <p:txBody>
          <a:bodyPr>
            <a:normAutofit/>
          </a:bodyPr>
          <a:lstStyle/>
          <a:p>
            <a:pPr marL="1716088" indent="-1716088"/>
            <a:r>
              <a:rPr lang="en-US" sz="2800" dirty="0" smtClean="0"/>
              <a:t>Web page: </a:t>
            </a:r>
            <a:r>
              <a:rPr lang="en-US" sz="2800" dirty="0" smtClean="0">
                <a:hlinkClick r:id="rId2"/>
              </a:rPr>
              <a:t>http://www.boazbarak.org/cs127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(Google </a:t>
            </a:r>
            <a:r>
              <a:rPr lang="en-US" sz="2800" dirty="0" smtClean="0">
                <a:solidFill>
                  <a:srgbClr val="C00000"/>
                </a:solidFill>
              </a:rPr>
              <a:t>“</a:t>
            </a:r>
            <a:r>
              <a:rPr lang="en-US" sz="2800" dirty="0" err="1" smtClean="0">
                <a:solidFill>
                  <a:srgbClr val="C00000"/>
                </a:solidFill>
              </a:rPr>
              <a:t>cs</a:t>
            </a:r>
            <a:r>
              <a:rPr lang="en-US" sz="2800" dirty="0" smtClean="0">
                <a:solidFill>
                  <a:srgbClr val="C00000"/>
                </a:solidFill>
              </a:rPr>
              <a:t> 127 boaz”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46946" y="1147563"/>
            <a:ext cx="8747726" cy="595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Tue-Thu 10:30am-1:00pm, Maxwell Dworkin G-125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8" y="1743216"/>
            <a:ext cx="1413516" cy="1417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17124" r="29609" b="1829"/>
          <a:stretch/>
        </p:blipFill>
        <p:spPr>
          <a:xfrm>
            <a:off x="2650715" y="1743215"/>
            <a:ext cx="1306923" cy="1417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89" y="1743215"/>
            <a:ext cx="1179997" cy="1442219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373537" y="3345426"/>
            <a:ext cx="1487107" cy="8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Boaz</a:t>
            </a:r>
            <a:br>
              <a:rPr lang="en-US" sz="2400" dirty="0" smtClean="0"/>
            </a:br>
            <a:r>
              <a:rPr lang="en-US" sz="2400" dirty="0" smtClean="0"/>
              <a:t>Barak</a:t>
            </a:r>
            <a:endParaRPr lang="en-US" sz="2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539418" y="3345426"/>
            <a:ext cx="1883936" cy="8210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Tudor </a:t>
            </a:r>
            <a:r>
              <a:rPr lang="en-US" sz="2400" dirty="0" err="1"/>
              <a:t>Giurgica-Tiron</a:t>
            </a:r>
            <a:endParaRPr lang="en-US" sz="2400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907999" y="3343778"/>
            <a:ext cx="1883936" cy="8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Nathan</a:t>
            </a:r>
            <a:br>
              <a:rPr lang="en-US" sz="2400" dirty="0" smtClean="0"/>
            </a:br>
            <a:r>
              <a:rPr lang="en-US" sz="2400" dirty="0" smtClean="0"/>
              <a:t>Manohar</a:t>
            </a:r>
            <a:endParaRPr lang="en-US" sz="2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6935967" y="3342954"/>
            <a:ext cx="1883936" cy="821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Mark</a:t>
            </a:r>
            <a:br>
              <a:rPr lang="en-US" sz="2400" dirty="0" smtClean="0"/>
            </a:br>
            <a:r>
              <a:rPr lang="en-US" sz="2400" dirty="0" smtClean="0"/>
              <a:t>Yao</a:t>
            </a:r>
            <a:endParaRPr lang="en-US" sz="2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373537" y="4119438"/>
            <a:ext cx="1797601" cy="45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boaz@seas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2542049" y="4119438"/>
            <a:ext cx="2239079" cy="45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giurgicatiron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 Placeholder 3"/>
          <p:cNvSpPr txBox="1">
            <a:spLocks/>
          </p:cNvSpPr>
          <p:nvPr/>
        </p:nvSpPr>
        <p:spPr>
          <a:xfrm>
            <a:off x="6935967" y="4119438"/>
            <a:ext cx="1797601" cy="45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markyao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4935782" y="4119438"/>
            <a:ext cx="1797601" cy="45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nmanohar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0" r="15871"/>
          <a:stretch/>
        </p:blipFill>
        <p:spPr>
          <a:xfrm>
            <a:off x="6993657" y="1698574"/>
            <a:ext cx="1046348" cy="1539454"/>
          </a:xfrm>
          <a:prstGeom prst="rect">
            <a:avLst/>
          </a:prstGeom>
        </p:spPr>
      </p:pic>
      <p:sp>
        <p:nvSpPr>
          <p:cNvPr id="18" name="Text Placeholder 3"/>
          <p:cNvSpPr txBox="1">
            <a:spLocks/>
          </p:cNvSpPr>
          <p:nvPr/>
        </p:nvSpPr>
        <p:spPr>
          <a:xfrm>
            <a:off x="1365432" y="5351801"/>
            <a:ext cx="7984895" cy="99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Canvas: </a:t>
            </a:r>
            <a:r>
              <a:rPr lang="en-US" sz="2400" dirty="0" smtClean="0"/>
              <a:t>Submit P-sets, quizzes,  watch videos.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Piazza (web, app):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discussions, announcements, questions.</a:t>
            </a:r>
            <a:endParaRPr lang="en-US" sz="2400" dirty="0"/>
          </a:p>
        </p:txBody>
      </p:sp>
      <p:sp>
        <p:nvSpPr>
          <p:cNvPr id="9" name="Left Brace 8"/>
          <p:cNvSpPr/>
          <p:nvPr/>
        </p:nvSpPr>
        <p:spPr>
          <a:xfrm>
            <a:off x="1153886" y="5385137"/>
            <a:ext cx="211546" cy="78184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528143" y="5415711"/>
            <a:ext cx="837289" cy="10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Sign up!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47128" y="6350454"/>
            <a:ext cx="3667848" cy="45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6088" indent="-1716088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cs127@seas.harvard.edu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5" y="1176997"/>
            <a:ext cx="1975982" cy="3038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5" y="4548553"/>
            <a:ext cx="1437679" cy="2193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30" y="4548553"/>
            <a:ext cx="1542302" cy="2203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43" y="1767109"/>
            <a:ext cx="3830168" cy="1735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55" y="4670473"/>
            <a:ext cx="3129208" cy="19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encryption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7024" y="3290076"/>
            <a:ext cx="8352918" cy="845924"/>
          </a:xfrm>
        </p:spPr>
        <p:txBody>
          <a:bodyPr/>
          <a:lstStyle/>
          <a:p>
            <a:r>
              <a:rPr lang="en-US" dirty="0" smtClean="0"/>
              <a:t>Why do we need to formally define security?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ular Callout 64"/>
          <p:cNvSpPr/>
          <p:nvPr/>
        </p:nvSpPr>
        <p:spPr>
          <a:xfrm>
            <a:off x="4447402" y="3311614"/>
            <a:ext cx="3568028" cy="1327444"/>
          </a:xfrm>
          <a:prstGeom prst="wedgeRectCallout">
            <a:avLst>
              <a:gd name="adj1" fmla="val -78776"/>
              <a:gd name="adj2" fmla="val -31219"/>
            </a:avLst>
          </a:prstGeom>
          <a:solidFill>
            <a:srgbClr val="D1E3D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encryption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9246" y="1033718"/>
            <a:ext cx="882986" cy="439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369246" y="1541226"/>
              <a:ext cx="682920" cy="12704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846" y="1536186"/>
                <a:ext cx="692280" cy="12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2757399" y="2104245"/>
              <a:ext cx="705960" cy="1322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1279" y="2099925"/>
                <a:ext cx="717120" cy="13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4679885" y="1632097"/>
              <a:ext cx="536760" cy="12452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6285" y="1625977"/>
                <a:ext cx="543960" cy="1254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 Placeholder 3"/>
          <p:cNvSpPr txBox="1">
            <a:spLocks/>
          </p:cNvSpPr>
          <p:nvPr/>
        </p:nvSpPr>
        <p:spPr>
          <a:xfrm>
            <a:off x="4679885" y="1101988"/>
            <a:ext cx="882986" cy="4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Bob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Placeholder 3"/>
              <p:cNvSpPr txBox="1">
                <a:spLocks/>
              </p:cNvSpPr>
              <p:nvPr/>
            </p:nvSpPr>
            <p:spPr>
              <a:xfrm>
                <a:off x="4511055" y="3338968"/>
                <a:ext cx="1849204" cy="393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smtClean="0"/>
                  <a:t>Knows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55" y="3338968"/>
                <a:ext cx="1849204" cy="393536"/>
              </a:xfrm>
              <a:prstGeom prst="rect">
                <a:avLst/>
              </a:prstGeom>
              <a:blipFill rotWithShape="0">
                <a:blip r:embed="rId8"/>
                <a:stretch>
                  <a:fillRect l="-3300" t="-171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Placeholder 3"/>
              <p:cNvSpPr txBox="1">
                <a:spLocks/>
              </p:cNvSpPr>
              <p:nvPr/>
            </p:nvSpPr>
            <p:spPr>
              <a:xfrm>
                <a:off x="69384" y="2908894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Key: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" y="2908894"/>
                <a:ext cx="2365696" cy="552600"/>
              </a:xfrm>
              <a:prstGeom prst="rect">
                <a:avLst/>
              </a:prstGeom>
              <a:blipFill rotWithShape="0">
                <a:blip r:embed="rId9"/>
                <a:stretch>
                  <a:fillRect l="-2577"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Placeholder 3"/>
              <p:cNvSpPr txBox="1">
                <a:spLocks/>
              </p:cNvSpPr>
              <p:nvPr/>
            </p:nvSpPr>
            <p:spPr>
              <a:xfrm>
                <a:off x="4312195" y="2908894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Key: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195" y="2908894"/>
                <a:ext cx="2365696" cy="552600"/>
              </a:xfrm>
              <a:prstGeom prst="rect">
                <a:avLst/>
              </a:prstGeom>
              <a:blipFill rotWithShape="0">
                <a:blip r:embed="rId10"/>
                <a:stretch>
                  <a:fillRect l="-2577"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1810781" y="1509660"/>
            <a:ext cx="2469883" cy="594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Placeholder 3"/>
              <p:cNvSpPr txBox="1">
                <a:spLocks/>
              </p:cNvSpPr>
              <p:nvPr/>
            </p:nvSpPr>
            <p:spPr>
              <a:xfrm>
                <a:off x="69384" y="3361631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Plaintext: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" y="3361631"/>
                <a:ext cx="2365696" cy="552600"/>
              </a:xfrm>
              <a:prstGeom prst="rect">
                <a:avLst/>
              </a:prstGeom>
              <a:blipFill rotWithShape="0">
                <a:blip r:embed="rId11"/>
                <a:stretch>
                  <a:fillRect l="-2577" t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Placeholder 3"/>
              <p:cNvSpPr txBox="1">
                <a:spLocks/>
              </p:cNvSpPr>
              <p:nvPr/>
            </p:nvSpPr>
            <p:spPr>
              <a:xfrm>
                <a:off x="5216645" y="2061026"/>
                <a:ext cx="1806120" cy="51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45" y="2061026"/>
                <a:ext cx="1806120" cy="51101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Placeholder 3"/>
              <p:cNvSpPr txBox="1">
                <a:spLocks/>
              </p:cNvSpPr>
              <p:nvPr/>
            </p:nvSpPr>
            <p:spPr>
              <a:xfrm>
                <a:off x="1752381" y="1172704"/>
                <a:ext cx="2880294" cy="525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err="1" smtClean="0"/>
                  <a:t>Ciphertext</a:t>
                </a:r>
                <a:r>
                  <a:rPr lang="en-US" sz="20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381" y="1172704"/>
                <a:ext cx="2880294" cy="525975"/>
              </a:xfrm>
              <a:prstGeom prst="rect">
                <a:avLst/>
              </a:prstGeom>
              <a:blipFill rotWithShape="0">
                <a:blip r:embed="rId13"/>
                <a:stretch>
                  <a:fillRect l="-2114" t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Placeholder 3"/>
          <p:cNvSpPr txBox="1">
            <a:spLocks/>
          </p:cNvSpPr>
          <p:nvPr/>
        </p:nvSpPr>
        <p:spPr>
          <a:xfrm>
            <a:off x="2799122" y="3442628"/>
            <a:ext cx="882986" cy="4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Eve</a:t>
            </a:r>
            <a:endParaRPr lang="en-US" sz="2400" dirty="0"/>
          </a:p>
        </p:txBody>
      </p:sp>
      <p:sp>
        <p:nvSpPr>
          <p:cNvPr id="66" name="Text Placeholder 3"/>
          <p:cNvSpPr txBox="1">
            <a:spLocks/>
          </p:cNvSpPr>
          <p:nvPr/>
        </p:nvSpPr>
        <p:spPr>
          <a:xfrm>
            <a:off x="4511054" y="3707029"/>
            <a:ext cx="3533863" cy="451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 smtClean="0"/>
              <a:t>(no “security through obscurity”)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Placeholder 3"/>
              <p:cNvSpPr txBox="1">
                <a:spLocks/>
              </p:cNvSpPr>
              <p:nvPr/>
            </p:nvSpPr>
            <p:spPr>
              <a:xfrm>
                <a:off x="4531668" y="4145016"/>
                <a:ext cx="1954716" cy="4514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smtClean="0"/>
                  <a:t>Only secret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68" y="4145016"/>
                <a:ext cx="1954716" cy="451470"/>
              </a:xfrm>
              <a:prstGeom prst="rect">
                <a:avLst/>
              </a:prstGeom>
              <a:blipFill rotWithShape="0">
                <a:blip r:embed="rId14"/>
                <a:stretch>
                  <a:fillRect l="-3115" t="-14865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Placeholder 3"/>
              <p:cNvSpPr txBox="1">
                <a:spLocks/>
              </p:cNvSpPr>
              <p:nvPr/>
            </p:nvSpPr>
            <p:spPr>
              <a:xfrm>
                <a:off x="71414" y="4580885"/>
                <a:ext cx="535621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is secret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smtClean="0"/>
                  <a:t>is chosen at random </a:t>
                </a:r>
                <a:endParaRPr lang="en-US" sz="2400" dirty="0"/>
              </a:p>
            </p:txBody>
          </p:sp>
        </mc:Choice>
        <mc:Fallback xmlns="">
          <p:sp>
            <p:nvSpPr>
              <p:cNvPr id="6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" y="4580885"/>
                <a:ext cx="5356210" cy="489618"/>
              </a:xfrm>
              <a:prstGeom prst="rect">
                <a:avLst/>
              </a:prstGeom>
              <a:blipFill rotWithShape="0">
                <a:blip r:embed="rId15"/>
                <a:stretch>
                  <a:fillRect l="-342" t="-17284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 Placeholder 3"/>
          <p:cNvSpPr txBox="1">
            <a:spLocks/>
          </p:cNvSpPr>
          <p:nvPr/>
        </p:nvSpPr>
        <p:spPr>
          <a:xfrm>
            <a:off x="60376" y="5125804"/>
            <a:ext cx="4705315" cy="617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solidFill>
                  <a:srgbClr val="C00000"/>
                </a:solidFill>
              </a:rPr>
              <a:t>No secrecy without randomness!!</a:t>
            </a:r>
            <a:endParaRPr lang="en-US" sz="2400" i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Placeholder 3"/>
              <p:cNvSpPr txBox="1">
                <a:spLocks/>
              </p:cNvSpPr>
              <p:nvPr/>
            </p:nvSpPr>
            <p:spPr>
              <a:xfrm>
                <a:off x="60375" y="5739900"/>
                <a:ext cx="7534099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is uniform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Probability of guessing it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" y="5739900"/>
                <a:ext cx="7534099" cy="489618"/>
              </a:xfrm>
              <a:prstGeom prst="rect">
                <a:avLst/>
              </a:prstGeom>
              <a:blipFill rotWithShape="0">
                <a:blip r:embed="rId16"/>
                <a:stretch>
                  <a:fillRect l="-243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7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 build="p"/>
      <p:bldP spid="55" grpId="0"/>
      <p:bldP spid="56" grpId="0"/>
      <p:bldP spid="57" grpId="0"/>
      <p:bldP spid="58" grpId="0"/>
      <p:bldP spid="59" grpId="0" animBg="1"/>
      <p:bldP spid="60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encryption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9246" y="1033718"/>
            <a:ext cx="882986" cy="439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369246" y="1541226"/>
              <a:ext cx="682920" cy="12704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846" y="1536186"/>
                <a:ext cx="692280" cy="12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2757399" y="2104245"/>
              <a:ext cx="705960" cy="1322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1279" y="2099925"/>
                <a:ext cx="717120" cy="13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4679885" y="1632097"/>
              <a:ext cx="536760" cy="12452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76285" y="1625977"/>
                <a:ext cx="543960" cy="125496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 Placeholder 3"/>
          <p:cNvSpPr txBox="1">
            <a:spLocks/>
          </p:cNvSpPr>
          <p:nvPr/>
        </p:nvSpPr>
        <p:spPr>
          <a:xfrm>
            <a:off x="4679885" y="1101988"/>
            <a:ext cx="882986" cy="4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Bob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Placeholder 3"/>
              <p:cNvSpPr txBox="1">
                <a:spLocks/>
              </p:cNvSpPr>
              <p:nvPr/>
            </p:nvSpPr>
            <p:spPr>
              <a:xfrm>
                <a:off x="69384" y="2908894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Key: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" y="2908894"/>
                <a:ext cx="2365696" cy="552600"/>
              </a:xfrm>
              <a:prstGeom prst="rect">
                <a:avLst/>
              </a:prstGeom>
              <a:blipFill rotWithShape="0">
                <a:blip r:embed="rId8"/>
                <a:stretch>
                  <a:fillRect l="-2577"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Placeholder 3"/>
              <p:cNvSpPr txBox="1">
                <a:spLocks/>
              </p:cNvSpPr>
              <p:nvPr/>
            </p:nvSpPr>
            <p:spPr>
              <a:xfrm>
                <a:off x="4312195" y="2908894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Key: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195" y="2908894"/>
                <a:ext cx="2365696" cy="552600"/>
              </a:xfrm>
              <a:prstGeom prst="rect">
                <a:avLst/>
              </a:prstGeom>
              <a:blipFill rotWithShape="0">
                <a:blip r:embed="rId9"/>
                <a:stretch>
                  <a:fillRect l="-2577" t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58"/>
          <p:cNvSpPr/>
          <p:nvPr/>
        </p:nvSpPr>
        <p:spPr>
          <a:xfrm>
            <a:off x="1810781" y="1509660"/>
            <a:ext cx="2469883" cy="594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Placeholder 3"/>
              <p:cNvSpPr txBox="1">
                <a:spLocks/>
              </p:cNvSpPr>
              <p:nvPr/>
            </p:nvSpPr>
            <p:spPr>
              <a:xfrm>
                <a:off x="69384" y="3361631"/>
                <a:ext cx="2365696" cy="5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Plaintext: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" y="3361631"/>
                <a:ext cx="2365696" cy="552600"/>
              </a:xfrm>
              <a:prstGeom prst="rect">
                <a:avLst/>
              </a:prstGeom>
              <a:blipFill rotWithShape="0">
                <a:blip r:embed="rId10"/>
                <a:stretch>
                  <a:fillRect l="-2577" t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Placeholder 3"/>
              <p:cNvSpPr txBox="1">
                <a:spLocks/>
              </p:cNvSpPr>
              <p:nvPr/>
            </p:nvSpPr>
            <p:spPr>
              <a:xfrm>
                <a:off x="5216645" y="2061026"/>
                <a:ext cx="1806120" cy="5110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45" y="2061026"/>
                <a:ext cx="1806120" cy="5110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Placeholder 3"/>
              <p:cNvSpPr txBox="1">
                <a:spLocks/>
              </p:cNvSpPr>
              <p:nvPr/>
            </p:nvSpPr>
            <p:spPr>
              <a:xfrm>
                <a:off x="1752381" y="1172704"/>
                <a:ext cx="2880294" cy="525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 err="1" smtClean="0"/>
                  <a:t>Ciphertext</a:t>
                </a:r>
                <a:r>
                  <a:rPr lang="en-US" sz="2000" b="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381" y="1172704"/>
                <a:ext cx="2880294" cy="525975"/>
              </a:xfrm>
              <a:prstGeom prst="rect">
                <a:avLst/>
              </a:prstGeom>
              <a:blipFill rotWithShape="0">
                <a:blip r:embed="rId12"/>
                <a:stretch>
                  <a:fillRect l="-2114" t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Placeholder 3"/>
          <p:cNvSpPr txBox="1">
            <a:spLocks/>
          </p:cNvSpPr>
          <p:nvPr/>
        </p:nvSpPr>
        <p:spPr>
          <a:xfrm>
            <a:off x="2799122" y="3442628"/>
            <a:ext cx="882986" cy="439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Eve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Placeholder 3"/>
              <p:cNvSpPr txBox="1">
                <a:spLocks/>
              </p:cNvSpPr>
              <p:nvPr/>
            </p:nvSpPr>
            <p:spPr>
              <a:xfrm>
                <a:off x="79293" y="3873239"/>
                <a:ext cx="6474657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Attempt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000" dirty="0" smtClean="0"/>
                  <a:t>Eve guesses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/>
                  <a:t>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3" y="3873239"/>
                <a:ext cx="6474657" cy="489618"/>
              </a:xfrm>
              <a:prstGeom prst="rect">
                <a:avLst/>
              </a:prstGeom>
              <a:blipFill rotWithShape="0">
                <a:blip r:embed="rId13"/>
                <a:stretch>
                  <a:fillRect l="-1412" t="-17284" b="-1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Placeholder 3"/>
          <p:cNvSpPr txBox="1">
            <a:spLocks/>
          </p:cNvSpPr>
          <p:nvPr/>
        </p:nvSpPr>
        <p:spPr>
          <a:xfrm>
            <a:off x="340350" y="4266457"/>
            <a:ext cx="8486406" cy="489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Problem: </a:t>
            </a:r>
            <a:r>
              <a:rPr lang="en-US" sz="2000" dirty="0" smtClean="0"/>
              <a:t>Could be hard to learn key, but easy to learn message.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3"/>
              <p:cNvSpPr txBox="1">
                <a:spLocks/>
              </p:cNvSpPr>
              <p:nvPr/>
            </p:nvSpPr>
            <p:spPr>
              <a:xfrm>
                <a:off x="69384" y="4852381"/>
                <a:ext cx="6474657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Attempt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000" dirty="0" smtClean="0"/>
                  <a:t>Eve guesses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4" y="4852381"/>
                <a:ext cx="6474657" cy="489618"/>
              </a:xfrm>
              <a:prstGeom prst="rect">
                <a:avLst/>
              </a:prstGeom>
              <a:blipFill rotWithShape="0">
                <a:blip r:embed="rId14"/>
                <a:stretch>
                  <a:fillRect l="-1412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Placeholder 3"/>
              <p:cNvSpPr txBox="1">
                <a:spLocks/>
              </p:cNvSpPr>
              <p:nvPr/>
            </p:nvSpPr>
            <p:spPr>
              <a:xfrm>
                <a:off x="320231" y="5206835"/>
                <a:ext cx="5153189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Problem:  </a:t>
                </a:r>
                <a:r>
                  <a:rPr lang="en-US" sz="2000" dirty="0" smtClean="0"/>
                  <a:t>What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is either “Yes” or “No”?</a:t>
                </a:r>
                <a:endParaRPr lang="en-US" sz="2000" dirty="0"/>
              </a:p>
            </p:txBody>
          </p:sp>
        </mc:Choice>
        <mc:Fallback xmlns="">
          <p:sp>
            <p:nvSpPr>
              <p:cNvPr id="2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31" y="5206835"/>
                <a:ext cx="5153189" cy="489618"/>
              </a:xfrm>
              <a:prstGeom prst="rect">
                <a:avLst/>
              </a:prstGeom>
              <a:blipFill rotWithShape="0">
                <a:blip r:embed="rId15"/>
                <a:stretch>
                  <a:fillRect l="-1893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Placeholder 3"/>
          <p:cNvSpPr txBox="1">
            <a:spLocks/>
          </p:cNvSpPr>
          <p:nvPr/>
        </p:nvSpPr>
        <p:spPr>
          <a:xfrm>
            <a:off x="5251299" y="5241076"/>
            <a:ext cx="2735059" cy="590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Probability over what?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2986" y="5757825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Perfect Secrecy: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limLow>
                      <m:limLow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000" dirty="0" smtClean="0"/>
                  <a:t>Eve guesses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" y="5757825"/>
                <a:ext cx="8823770" cy="489618"/>
              </a:xfrm>
              <a:prstGeom prst="rect">
                <a:avLst/>
              </a:prstGeom>
              <a:blipFill rotWithShape="0">
                <a:blip r:embed="rId16"/>
                <a:stretch>
                  <a:fillRect l="-1036" t="-18750" b="-1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3"/>
              <p:cNvSpPr txBox="1">
                <a:spLocks/>
              </p:cNvSpPr>
              <p:nvPr/>
            </p:nvSpPr>
            <p:spPr>
              <a:xfrm>
                <a:off x="268000" y="6320074"/>
                <a:ext cx="8823770" cy="4896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i="1" dirty="0" smtClean="0">
                    <a:solidFill>
                      <a:schemeClr val="tx1"/>
                    </a:solidFill>
                  </a:rPr>
                  <a:t>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359C6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reveals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zero additional information 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about plaintext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359C6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i="1" dirty="0">
                  <a:solidFill>
                    <a:srgbClr val="3359C6"/>
                  </a:solidFill>
                </a:endParaRPr>
              </a:p>
            </p:txBody>
          </p:sp>
        </mc:Choice>
        <mc:Fallback xmlns="">
          <p:sp>
            <p:nvSpPr>
              <p:cNvPr id="2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00" y="6320074"/>
                <a:ext cx="8823770" cy="489618"/>
              </a:xfrm>
              <a:prstGeom prst="rect">
                <a:avLst/>
              </a:prstGeom>
              <a:blipFill rotWithShape="0">
                <a:blip r:embed="rId17"/>
                <a:stretch>
                  <a:fillRect l="-1106" t="-17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917992" y="3653586"/>
            <a:ext cx="1800793" cy="1410962"/>
            <a:chOff x="6917992" y="3653586"/>
            <a:chExt cx="1800793" cy="1410962"/>
          </a:xfrm>
        </p:grpSpPr>
        <p:sp>
          <p:nvSpPr>
            <p:cNvPr id="2" name="Rectangular Callout 1"/>
            <p:cNvSpPr/>
            <p:nvPr/>
          </p:nvSpPr>
          <p:spPr>
            <a:xfrm>
              <a:off x="6917992" y="3653586"/>
              <a:ext cx="1800793" cy="1410962"/>
            </a:xfrm>
            <a:prstGeom prst="wedgeRectCallout">
              <a:avLst>
                <a:gd name="adj1" fmla="val -38319"/>
                <a:gd name="adj2" fmla="val 107564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6964991" y="3745475"/>
              <a:ext cx="1753794" cy="12140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See the “2 to many” theorem in the lecture notes.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55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secrecy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441" y="1146834"/>
                <a:ext cx="5117153" cy="436619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441" y="1146834"/>
                <a:ext cx="5117153" cy="43661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210945" y="1977445"/>
            <a:ext cx="112612" cy="1907310"/>
            <a:chOff x="1210945" y="1977445"/>
            <a:chExt cx="112612" cy="1907310"/>
          </a:xfrm>
        </p:grpSpPr>
        <p:sp>
          <p:nvSpPr>
            <p:cNvPr id="5" name="Oval 4"/>
            <p:cNvSpPr/>
            <p:nvPr/>
          </p:nvSpPr>
          <p:spPr>
            <a:xfrm>
              <a:off x="1211693" y="1977445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11693" y="2237645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210945" y="248568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10945" y="274588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15451" y="3008206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15451" y="3268406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14703" y="3516448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14703" y="3776648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17373" y="1985707"/>
            <a:ext cx="112612" cy="1907310"/>
            <a:chOff x="2417373" y="1985707"/>
            <a:chExt cx="112612" cy="1907310"/>
          </a:xfrm>
        </p:grpSpPr>
        <p:sp>
          <p:nvSpPr>
            <p:cNvPr id="13" name="Oval 12"/>
            <p:cNvSpPr/>
            <p:nvPr/>
          </p:nvSpPr>
          <p:spPr>
            <a:xfrm>
              <a:off x="2418121" y="198570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418121" y="224590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17373" y="2493949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17373" y="2754149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21879" y="3016468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421879" y="3276668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21131" y="3524710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21131" y="3784910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eft Brace 20"/>
          <p:cNvSpPr/>
          <p:nvPr/>
        </p:nvSpPr>
        <p:spPr>
          <a:xfrm>
            <a:off x="599090" y="1977445"/>
            <a:ext cx="319814" cy="19073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Placeholder 3"/>
              <p:cNvSpPr txBox="1">
                <a:spLocks/>
              </p:cNvSpPr>
              <p:nvPr/>
            </p:nvSpPr>
            <p:spPr>
              <a:xfrm>
                <a:off x="758997" y="2108747"/>
                <a:ext cx="486468" cy="365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97" y="2108747"/>
                <a:ext cx="486468" cy="365901"/>
              </a:xfrm>
              <a:prstGeom prst="rect">
                <a:avLst/>
              </a:prstGeom>
              <a:blipFill rotWithShape="0"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6" idx="6"/>
            <a:endCxn id="16" idx="1"/>
          </p:cNvCxnSpPr>
          <p:nvPr/>
        </p:nvCxnSpPr>
        <p:spPr>
          <a:xfrm>
            <a:off x="1319799" y="2291699"/>
            <a:ext cx="1113406" cy="4782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2525478" y="1802363"/>
                <a:ext cx="1242173" cy="5373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78" y="1802363"/>
                <a:ext cx="1242173" cy="5373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stCxn id="6" idx="6"/>
            <a:endCxn id="13" idx="2"/>
          </p:cNvCxnSpPr>
          <p:nvPr/>
        </p:nvCxnSpPr>
        <p:spPr>
          <a:xfrm flipV="1">
            <a:off x="1319799" y="2039761"/>
            <a:ext cx="1098322" cy="2519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Placeholder 3"/>
              <p:cNvSpPr txBox="1">
                <a:spLocks/>
              </p:cNvSpPr>
              <p:nvPr/>
            </p:nvSpPr>
            <p:spPr>
              <a:xfrm>
                <a:off x="2451430" y="2635968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30" y="2635968"/>
                <a:ext cx="1173404" cy="414412"/>
              </a:xfrm>
              <a:prstGeom prst="rect">
                <a:avLst/>
              </a:prstGeom>
              <a:blipFill rotWithShape="0">
                <a:blip r:embed="rId5"/>
                <a:stretch>
                  <a:fillRect r="-51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Placeholder 3"/>
              <p:cNvSpPr txBox="1">
                <a:spLocks/>
              </p:cNvSpPr>
              <p:nvPr/>
            </p:nvSpPr>
            <p:spPr>
              <a:xfrm rot="1800000">
                <a:off x="1289801" y="2207430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0000">
                <a:off x="1289801" y="2207430"/>
                <a:ext cx="1173404" cy="4144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691412" y="1974441"/>
            <a:ext cx="680938" cy="1947160"/>
            <a:chOff x="5231412" y="1974441"/>
            <a:chExt cx="680938" cy="1947160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 rot="16200000">
              <a:off x="4864853" y="2585319"/>
              <a:ext cx="1658376" cy="4366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err="1" smtClean="0"/>
                <a:t>ciphertexts</a:t>
              </a:r>
              <a:endParaRPr lang="en-US" sz="2000" dirty="0"/>
            </a:p>
          </p:txBody>
        </p:sp>
        <p:sp>
          <p:nvSpPr>
            <p:cNvPr id="33" name="Left Brace 32"/>
            <p:cNvSpPr/>
            <p:nvPr/>
          </p:nvSpPr>
          <p:spPr>
            <a:xfrm flipH="1">
              <a:off x="5231412" y="2014291"/>
              <a:ext cx="319814" cy="190731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3"/>
              <p:cNvSpPr txBox="1">
                <a:spLocks/>
              </p:cNvSpPr>
              <p:nvPr/>
            </p:nvSpPr>
            <p:spPr>
              <a:xfrm rot="16200000">
                <a:off x="-477020" y="2720893"/>
                <a:ext cx="1658376" cy="4366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000" dirty="0" smtClean="0"/>
                  <a:t> plaintexts</a:t>
                </a:r>
                <a:endParaRPr lang="en-US" sz="2000" dirty="0"/>
              </a:p>
            </p:txBody>
          </p:sp>
        </mc:Choice>
        <mc:Fallback xmlns="">
          <p:sp>
            <p:nvSpPr>
              <p:cNvPr id="3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77020" y="2720893"/>
                <a:ext cx="1658376" cy="436619"/>
              </a:xfrm>
              <a:prstGeom prst="rect">
                <a:avLst/>
              </a:prstGeom>
              <a:blipFill rotWithShape="0">
                <a:blip r:embed="rId7"/>
                <a:stretch>
                  <a:fillRect l="-12500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Placeholder 3"/>
              <p:cNvSpPr txBox="1">
                <a:spLocks/>
              </p:cNvSpPr>
              <p:nvPr/>
            </p:nvSpPr>
            <p:spPr>
              <a:xfrm rot="20700000">
                <a:off x="1248304" y="1850735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00000">
                <a:off x="1248304" y="1850735"/>
                <a:ext cx="1173404" cy="4144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3"/>
          <p:cNvSpPr txBox="1">
            <a:spLocks/>
          </p:cNvSpPr>
          <p:nvPr/>
        </p:nvSpPr>
        <p:spPr>
          <a:xfrm rot="5400000">
            <a:off x="1900797" y="2173946"/>
            <a:ext cx="523886" cy="41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…</a:t>
            </a:r>
            <a:endParaRPr lang="en-US" sz="2000" dirty="0"/>
          </a:p>
        </p:txBody>
      </p:sp>
      <p:cxnSp>
        <p:nvCxnSpPr>
          <p:cNvPr id="42" name="Straight Arrow Connector 41"/>
          <p:cNvCxnSpPr>
            <a:stCxn id="6" idx="6"/>
            <a:endCxn id="19" idx="2"/>
          </p:cNvCxnSpPr>
          <p:nvPr/>
        </p:nvCxnSpPr>
        <p:spPr>
          <a:xfrm>
            <a:off x="1319799" y="2291699"/>
            <a:ext cx="1101332" cy="12870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Placeholder 3"/>
              <p:cNvSpPr txBox="1">
                <a:spLocks/>
              </p:cNvSpPr>
              <p:nvPr/>
            </p:nvSpPr>
            <p:spPr>
              <a:xfrm rot="2700000">
                <a:off x="1277595" y="2617912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00000">
                <a:off x="1277595" y="2617912"/>
                <a:ext cx="1173404" cy="4144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Placeholder 3"/>
              <p:cNvSpPr txBox="1">
                <a:spLocks/>
              </p:cNvSpPr>
              <p:nvPr/>
            </p:nvSpPr>
            <p:spPr>
              <a:xfrm>
                <a:off x="2492361" y="3378451"/>
                <a:ext cx="1368748" cy="502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61" y="3378451"/>
                <a:ext cx="1368748" cy="502545"/>
              </a:xfrm>
              <a:prstGeom prst="rect">
                <a:avLst/>
              </a:prstGeom>
              <a:blipFill rotWithShape="0">
                <a:blip r:embed="rId10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Placeholder 3"/>
              <p:cNvSpPr txBox="1">
                <a:spLocks/>
              </p:cNvSpPr>
              <p:nvPr/>
            </p:nvSpPr>
            <p:spPr>
              <a:xfrm>
                <a:off x="719676" y="3076781"/>
                <a:ext cx="486468" cy="365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76" y="3076781"/>
                <a:ext cx="486468" cy="365901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10" idx="7"/>
            <a:endCxn id="17" idx="2"/>
          </p:cNvCxnSpPr>
          <p:nvPr/>
        </p:nvCxnSpPr>
        <p:spPr>
          <a:xfrm flipV="1">
            <a:off x="1307725" y="3070522"/>
            <a:ext cx="1114154" cy="2137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Placeholder 3"/>
              <p:cNvSpPr txBox="1">
                <a:spLocks/>
              </p:cNvSpPr>
              <p:nvPr/>
            </p:nvSpPr>
            <p:spPr>
              <a:xfrm rot="21027421">
                <a:off x="1016382" y="2940132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27421">
                <a:off x="1016382" y="2940132"/>
                <a:ext cx="1173404" cy="41441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Placeholder 3"/>
              <p:cNvSpPr txBox="1">
                <a:spLocks/>
              </p:cNvSpPr>
              <p:nvPr/>
            </p:nvSpPr>
            <p:spPr>
              <a:xfrm>
                <a:off x="2420642" y="2905035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642" y="2905035"/>
                <a:ext cx="1173404" cy="414412"/>
              </a:xfrm>
              <a:prstGeom prst="rect">
                <a:avLst/>
              </a:prstGeom>
              <a:blipFill rotWithShape="0">
                <a:blip r:embed="rId1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Placeholder 3"/>
          <p:cNvSpPr txBox="1">
            <a:spLocks/>
          </p:cNvSpPr>
          <p:nvPr/>
        </p:nvSpPr>
        <p:spPr>
          <a:xfrm rot="5400000">
            <a:off x="1627974" y="3158765"/>
            <a:ext cx="523886" cy="41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…</a:t>
            </a:r>
            <a:endParaRPr lang="en-US" sz="2000" dirty="0"/>
          </a:p>
        </p:txBody>
      </p:sp>
      <p:cxnSp>
        <p:nvCxnSpPr>
          <p:cNvPr id="55" name="Straight Arrow Connector 54"/>
          <p:cNvCxnSpPr>
            <a:stCxn id="10" idx="6"/>
            <a:endCxn id="19" idx="3"/>
          </p:cNvCxnSpPr>
          <p:nvPr/>
        </p:nvCxnSpPr>
        <p:spPr>
          <a:xfrm>
            <a:off x="1323557" y="3322460"/>
            <a:ext cx="1113406" cy="294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Placeholder 3"/>
              <p:cNvSpPr txBox="1">
                <a:spLocks/>
              </p:cNvSpPr>
              <p:nvPr/>
            </p:nvSpPr>
            <p:spPr>
              <a:xfrm>
                <a:off x="3711780" y="3381274"/>
                <a:ext cx="1571222" cy="502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780" y="3381274"/>
                <a:ext cx="1571222" cy="50254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Placeholder 3"/>
              <p:cNvSpPr txBox="1">
                <a:spLocks/>
              </p:cNvSpPr>
              <p:nvPr/>
            </p:nvSpPr>
            <p:spPr>
              <a:xfrm rot="900000">
                <a:off x="1248322" y="3431226"/>
                <a:ext cx="1173404" cy="4144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9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00000">
                <a:off x="1248322" y="3431226"/>
                <a:ext cx="1173404" cy="41441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Placeholder 3"/>
              <p:cNvSpPr txBox="1">
                <a:spLocks/>
              </p:cNvSpPr>
              <p:nvPr/>
            </p:nvSpPr>
            <p:spPr>
              <a:xfrm>
                <a:off x="162485" y="4918658"/>
                <a:ext cx="8157529" cy="842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Claim 1: </a:t>
                </a:r>
                <a:r>
                  <a:rPr lang="en-US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perfectly secret then every </a:t>
                </a:r>
                <a:r>
                  <a:rPr lang="en-US" sz="2000" dirty="0" err="1" smtClean="0"/>
                  <a:t>ciphertext</a:t>
                </a:r>
                <a:r>
                  <a:rPr lang="en-US" sz="2000" dirty="0" smtClean="0"/>
                  <a:t>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is also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 </a:t>
                </a:r>
                <a:endParaRPr lang="en-US" sz="2000" dirty="0"/>
              </a:p>
            </p:txBody>
          </p:sp>
        </mc:Choice>
        <mc:Fallback xmlns="">
          <p:sp>
            <p:nvSpPr>
              <p:cNvPr id="6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5" y="4918658"/>
                <a:ext cx="8157529" cy="842120"/>
              </a:xfrm>
              <a:prstGeom prst="rect">
                <a:avLst/>
              </a:prstGeom>
              <a:blipFill rotWithShape="0">
                <a:blip r:embed="rId16"/>
                <a:stretch>
                  <a:fillRect l="-1196" t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Placeholder 3"/>
              <p:cNvSpPr txBox="1">
                <a:spLocks/>
              </p:cNvSpPr>
              <p:nvPr/>
            </p:nvSpPr>
            <p:spPr>
              <a:xfrm>
                <a:off x="198502" y="5861298"/>
                <a:ext cx="8157529" cy="842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Claim 2: </a:t>
                </a:r>
                <a:r>
                  <a:rPr lang="en-US" sz="2000" dirty="0" smtClean="0"/>
                  <a:t>If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every </a:t>
                </a:r>
                <a:r>
                  <a:rPr lang="en-US" sz="2000" dirty="0" err="1" smtClean="0"/>
                  <a:t>ciphertext</a:t>
                </a:r>
                <a:r>
                  <a:rPr lang="en-US" sz="2000" dirty="0" smtClean="0"/>
                  <a:t>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is also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000" dirty="0" smtClean="0"/>
                  <a:t> is perfectly secret.</a:t>
                </a:r>
                <a:endParaRPr lang="en-US" sz="2000" dirty="0"/>
              </a:p>
            </p:txBody>
          </p:sp>
        </mc:Choice>
        <mc:Fallback xmlns="">
          <p:sp>
            <p:nvSpPr>
              <p:cNvPr id="6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02" y="5861298"/>
                <a:ext cx="8157529" cy="842120"/>
              </a:xfrm>
              <a:prstGeom prst="rect">
                <a:avLst/>
              </a:prstGeom>
              <a:blipFill rotWithShape="0">
                <a:blip r:embed="rId17"/>
                <a:stretch>
                  <a:fillRect l="-1196" t="-10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Placeholder 3"/>
              <p:cNvSpPr txBox="1">
                <a:spLocks/>
              </p:cNvSpPr>
              <p:nvPr/>
            </p:nvSpPr>
            <p:spPr>
              <a:xfrm>
                <a:off x="133858" y="4147713"/>
                <a:ext cx="8168228" cy="563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 smtClean="0"/>
                  <a:t> doesn’t ignore parts of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49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8" y="4147713"/>
                <a:ext cx="8168228" cy="563294"/>
              </a:xfrm>
              <a:prstGeom prst="rect">
                <a:avLst/>
              </a:prstGeom>
              <a:blipFill rotWithShape="0">
                <a:blip r:embed="rId18"/>
                <a:stretch>
                  <a:fillRect l="-821" t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2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24966 -0.0020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6" grpId="0"/>
      <p:bldP spid="31" grpId="0"/>
      <p:bldP spid="32" grpId="0"/>
      <p:bldP spid="34" grpId="0"/>
      <p:bldP spid="40" grpId="0"/>
      <p:bldP spid="41" grpId="0"/>
      <p:bldP spid="45" grpId="0"/>
      <p:bldP spid="46" grpId="0"/>
      <p:bldP spid="47" grpId="0"/>
      <p:bldP spid="50" grpId="0"/>
      <p:bldP spid="53" grpId="0"/>
      <p:bldP spid="54" grpId="0"/>
      <p:bldP spid="58" grpId="0"/>
      <p:bldP spid="59" grpId="0"/>
      <p:bldP spid="60" grpId="0"/>
      <p:bldP spid="61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Unbreakable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15193" y="1177855"/>
                <a:ext cx="6986494" cy="56536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Theorem: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 smtClean="0"/>
                  <a:t> perfectly secret encryption.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15193" y="1177855"/>
                <a:ext cx="6986494" cy="565361"/>
              </a:xfrm>
              <a:blipFill rotWithShape="0">
                <a:blip r:embed="rId2"/>
                <a:stretch>
                  <a:fillRect l="-1396" t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3"/>
          <p:cNvSpPr txBox="1">
            <a:spLocks/>
          </p:cNvSpPr>
          <p:nvPr/>
        </p:nvSpPr>
        <p:spPr>
          <a:xfrm>
            <a:off x="765637" y="1743216"/>
            <a:ext cx="6986494" cy="565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Proof: </a:t>
            </a:r>
            <a:r>
              <a:rPr lang="en-US" sz="2400" dirty="0" smtClean="0"/>
              <a:t> One bit perfectly secret encryption: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25731" y="2097263"/>
            <a:ext cx="4012892" cy="1443161"/>
            <a:chOff x="1425731" y="2097263"/>
            <a:chExt cx="4012892" cy="1443161"/>
          </a:xfrm>
        </p:grpSpPr>
        <p:sp>
          <p:nvSpPr>
            <p:cNvPr id="6" name="Oval 5"/>
            <p:cNvSpPr/>
            <p:nvPr/>
          </p:nvSpPr>
          <p:spPr>
            <a:xfrm>
              <a:off x="1896367" y="243689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896367" y="2991135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52361" y="2436897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52361" y="2991135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6" idx="6"/>
              <a:endCxn id="8" idx="2"/>
            </p:cNvCxnSpPr>
            <p:nvPr/>
          </p:nvCxnSpPr>
          <p:spPr>
            <a:xfrm>
              <a:off x="2004473" y="2490951"/>
              <a:ext cx="647888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5"/>
              <a:endCxn id="9" idx="2"/>
            </p:cNvCxnSpPr>
            <p:nvPr/>
          </p:nvCxnSpPr>
          <p:spPr>
            <a:xfrm>
              <a:off x="1988641" y="2529172"/>
              <a:ext cx="663720" cy="51601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988641" y="3045188"/>
              <a:ext cx="647888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6"/>
              <a:endCxn id="8" idx="3"/>
            </p:cNvCxnSpPr>
            <p:nvPr/>
          </p:nvCxnSpPr>
          <p:spPr>
            <a:xfrm flipV="1">
              <a:off x="2004473" y="2529172"/>
              <a:ext cx="663720" cy="51601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Placeholder 3"/>
                <p:cNvSpPr txBox="1">
                  <a:spLocks/>
                </p:cNvSpPr>
                <p:nvPr/>
              </p:nvSpPr>
              <p:spPr>
                <a:xfrm>
                  <a:off x="1448120" y="2307999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8120" y="2307999"/>
                  <a:ext cx="486468" cy="36590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Placeholder 3"/>
                <p:cNvSpPr txBox="1">
                  <a:spLocks/>
                </p:cNvSpPr>
                <p:nvPr/>
              </p:nvSpPr>
              <p:spPr>
                <a:xfrm>
                  <a:off x="1425731" y="2873360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731" y="2873360"/>
                  <a:ext cx="486468" cy="36590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Placeholder 3"/>
                <p:cNvSpPr txBox="1">
                  <a:spLocks/>
                </p:cNvSpPr>
                <p:nvPr/>
              </p:nvSpPr>
              <p:spPr>
                <a:xfrm>
                  <a:off x="2731845" y="2283954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845" y="2283954"/>
                  <a:ext cx="486468" cy="3659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Placeholder 3"/>
                <p:cNvSpPr txBox="1">
                  <a:spLocks/>
                </p:cNvSpPr>
                <p:nvPr/>
              </p:nvSpPr>
              <p:spPr>
                <a:xfrm>
                  <a:off x="2776299" y="2849315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6299" y="2849315"/>
                  <a:ext cx="486468" cy="3659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>
              <a:off x="3954893" y="2649855"/>
              <a:ext cx="14784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954893" y="3081722"/>
              <a:ext cx="14784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54893" y="3540424"/>
              <a:ext cx="14784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82063" y="2243208"/>
              <a:ext cx="5255" cy="1297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898092" y="2243208"/>
              <a:ext cx="5255" cy="1297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33368" y="2243208"/>
              <a:ext cx="5255" cy="12972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Placeholder 3"/>
                <p:cNvSpPr txBox="1">
                  <a:spLocks/>
                </p:cNvSpPr>
                <p:nvPr/>
              </p:nvSpPr>
              <p:spPr>
                <a:xfrm>
                  <a:off x="3888639" y="2696256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639" y="2696256"/>
                  <a:ext cx="486468" cy="3659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 Placeholder 3"/>
                <p:cNvSpPr txBox="1">
                  <a:spLocks/>
                </p:cNvSpPr>
                <p:nvPr/>
              </p:nvSpPr>
              <p:spPr>
                <a:xfrm>
                  <a:off x="3913003" y="3146738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003" y="3146738"/>
                  <a:ext cx="486468" cy="3659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Placeholder 3"/>
                <p:cNvSpPr txBox="1">
                  <a:spLocks/>
                </p:cNvSpPr>
                <p:nvPr/>
              </p:nvSpPr>
              <p:spPr>
                <a:xfrm>
                  <a:off x="4381327" y="2212350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327" y="2212350"/>
                  <a:ext cx="486468" cy="3659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Placeholder 3"/>
                <p:cNvSpPr txBox="1">
                  <a:spLocks/>
                </p:cNvSpPr>
                <p:nvPr/>
              </p:nvSpPr>
              <p:spPr>
                <a:xfrm>
                  <a:off x="4898092" y="2211678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8092" y="2211678"/>
                  <a:ext cx="486468" cy="3659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/>
            <p:cNvCxnSpPr/>
            <p:nvPr/>
          </p:nvCxnSpPr>
          <p:spPr>
            <a:xfrm>
              <a:off x="3954893" y="2307999"/>
              <a:ext cx="427170" cy="3418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Placeholder 3"/>
                <p:cNvSpPr txBox="1">
                  <a:spLocks/>
                </p:cNvSpPr>
                <p:nvPr/>
              </p:nvSpPr>
              <p:spPr>
                <a:xfrm>
                  <a:off x="3932903" y="2097263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2903" y="2097263"/>
                  <a:ext cx="486468" cy="36590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Placeholder 3"/>
                <p:cNvSpPr txBox="1">
                  <a:spLocks/>
                </p:cNvSpPr>
                <p:nvPr/>
              </p:nvSpPr>
              <p:spPr>
                <a:xfrm>
                  <a:off x="3726371" y="2319466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6371" y="2319466"/>
                  <a:ext cx="486468" cy="36590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Placeholder 3"/>
                <p:cNvSpPr txBox="1">
                  <a:spLocks/>
                </p:cNvSpPr>
                <p:nvPr/>
              </p:nvSpPr>
              <p:spPr>
                <a:xfrm>
                  <a:off x="4377770" y="2690409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770" y="2690409"/>
                  <a:ext cx="486468" cy="3659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Placeholder 3"/>
                <p:cNvSpPr txBox="1">
                  <a:spLocks/>
                </p:cNvSpPr>
                <p:nvPr/>
              </p:nvSpPr>
              <p:spPr>
                <a:xfrm>
                  <a:off x="4387220" y="3139645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220" y="3139645"/>
                  <a:ext cx="486468" cy="36590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Placeholder 3"/>
                <p:cNvSpPr txBox="1">
                  <a:spLocks/>
                </p:cNvSpPr>
                <p:nvPr/>
              </p:nvSpPr>
              <p:spPr>
                <a:xfrm>
                  <a:off x="4886220" y="3139644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220" y="3139644"/>
                  <a:ext cx="486468" cy="36590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Placeholder 3"/>
                <p:cNvSpPr txBox="1">
                  <a:spLocks/>
                </p:cNvSpPr>
                <p:nvPr/>
              </p:nvSpPr>
              <p:spPr>
                <a:xfrm>
                  <a:off x="4886220" y="2703115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220" y="2703115"/>
                  <a:ext cx="486468" cy="36590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Placeholder 3"/>
              <p:cNvSpPr txBox="1">
                <a:spLocks/>
              </p:cNvSpPr>
              <p:nvPr/>
            </p:nvSpPr>
            <p:spPr>
              <a:xfrm>
                <a:off x="1584694" y="3743192"/>
                <a:ext cx="6986494" cy="5653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Encrypt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bits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 smtClean="0"/>
                  <a:t> repeat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independent keys</a:t>
                </a:r>
                <a:endParaRPr lang="en-US" sz="2400" dirty="0"/>
              </a:p>
            </p:txBody>
          </p:sp>
        </mc:Choice>
        <mc:Fallback xmlns="">
          <p:sp>
            <p:nvSpPr>
              <p:cNvPr id="5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694" y="3743192"/>
                <a:ext cx="6986494" cy="565361"/>
              </a:xfrm>
              <a:prstGeom prst="rect">
                <a:avLst/>
              </a:prstGeom>
              <a:blipFill rotWithShape="0">
                <a:blip r:embed="rId17"/>
                <a:stretch>
                  <a:fillRect l="-1396" t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Placeholder 3"/>
              <p:cNvSpPr txBox="1">
                <a:spLocks/>
              </p:cNvSpPr>
              <p:nvPr/>
            </p:nvSpPr>
            <p:spPr>
              <a:xfrm>
                <a:off x="819690" y="4332597"/>
                <a:ext cx="6986494" cy="5653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90" y="4332597"/>
                <a:ext cx="6986494" cy="56536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Placeholder 3"/>
          <p:cNvSpPr txBox="1">
            <a:spLocks/>
          </p:cNvSpPr>
          <p:nvPr/>
        </p:nvSpPr>
        <p:spPr>
          <a:xfrm>
            <a:off x="315193" y="5093036"/>
            <a:ext cx="7238742" cy="99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One time pad </a:t>
            </a:r>
            <a:r>
              <a:rPr lang="en-US" sz="2400" dirty="0" smtClean="0"/>
              <a:t>– used for U.S. and Soviet top secret communication.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Placeholder 3"/>
              <p:cNvSpPr txBox="1">
                <a:spLocks/>
              </p:cNvSpPr>
              <p:nvPr/>
            </p:nvSpPr>
            <p:spPr>
              <a:xfrm>
                <a:off x="1208056" y="6085247"/>
                <a:ext cx="6334102" cy="5263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“one time pad”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“point away from you gun”</a:t>
                </a:r>
                <a:endParaRPr lang="en-US" sz="2400" dirty="0"/>
              </a:p>
            </p:txBody>
          </p:sp>
        </mc:Choice>
        <mc:Fallback xmlns="">
          <p:sp>
            <p:nvSpPr>
              <p:cNvPr id="5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56" y="6085247"/>
                <a:ext cx="6334102" cy="526332"/>
              </a:xfrm>
              <a:prstGeom prst="rect">
                <a:avLst/>
              </a:prstGeom>
              <a:blipFill rotWithShape="0">
                <a:blip r:embed="rId19"/>
                <a:stretch>
                  <a:fillRect l="-1444" t="-16092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1" grpId="0"/>
      <p:bldP spid="52" grpId="0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perfect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03485" y="1376051"/>
                <a:ext cx="7990982" cy="62391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Thm: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perfectly secret then |key size|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 smtClean="0"/>
                  <a:t>|message size|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03485" y="1376051"/>
                <a:ext cx="7990982" cy="623917"/>
              </a:xfrm>
              <a:blipFill rotWithShape="0">
                <a:blip r:embed="rId2"/>
                <a:stretch>
                  <a:fillRect l="-1220" t="-13725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3"/>
              <p:cNvSpPr txBox="1">
                <a:spLocks/>
              </p:cNvSpPr>
              <p:nvPr/>
            </p:nvSpPr>
            <p:spPr>
              <a:xfrm>
                <a:off x="144557" y="1938313"/>
                <a:ext cx="5985977" cy="4366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Proof: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, suppose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" y="1938313"/>
                <a:ext cx="5985977" cy="436619"/>
              </a:xfrm>
              <a:prstGeom prst="rect">
                <a:avLst/>
              </a:prstGeom>
              <a:blipFill rotWithShape="0">
                <a:blip r:embed="rId3"/>
                <a:stretch>
                  <a:fillRect l="-1120" t="-125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Placeholder 3"/>
              <p:cNvSpPr txBox="1">
                <a:spLocks/>
              </p:cNvSpPr>
              <p:nvPr/>
            </p:nvSpPr>
            <p:spPr>
              <a:xfrm>
                <a:off x="1093545" y="4161075"/>
                <a:ext cx="486468" cy="3659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45" y="4161075"/>
                <a:ext cx="486468" cy="365901"/>
              </a:xfrm>
              <a:prstGeom prst="rect">
                <a:avLst/>
              </a:prstGeom>
              <a:blipFill rotWithShape="0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07727" y="2949707"/>
            <a:ext cx="3613362" cy="2027604"/>
            <a:chOff x="507727" y="2949707"/>
            <a:chExt cx="3613362" cy="2027604"/>
          </a:xfrm>
        </p:grpSpPr>
        <p:sp>
          <p:nvSpPr>
            <p:cNvPr id="6" name="Oval 5"/>
            <p:cNvSpPr/>
            <p:nvPr/>
          </p:nvSpPr>
          <p:spPr>
            <a:xfrm>
              <a:off x="1585562" y="3061739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85562" y="3321939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84814" y="3569981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584814" y="3830181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89320" y="4092500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89320" y="4352700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88572" y="4600742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588572" y="4860942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791990" y="3070001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91990" y="3330201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791242" y="3578243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791242" y="3838443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95748" y="4100762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795748" y="4360962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95000" y="4609004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795000" y="4869204"/>
              <a:ext cx="108106" cy="1081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972959" y="3061739"/>
              <a:ext cx="319814" cy="190731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Placeholder 3"/>
                <p:cNvSpPr txBox="1">
                  <a:spLocks/>
                </p:cNvSpPr>
                <p:nvPr/>
              </p:nvSpPr>
              <p:spPr>
                <a:xfrm>
                  <a:off x="1132866" y="3193041"/>
                  <a:ext cx="486468" cy="3659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866" y="3193041"/>
                  <a:ext cx="486468" cy="36590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7" idx="6"/>
              <a:endCxn id="17" idx="1"/>
            </p:cNvCxnSpPr>
            <p:nvPr/>
          </p:nvCxnSpPr>
          <p:spPr>
            <a:xfrm>
              <a:off x="1693668" y="3375993"/>
              <a:ext cx="1113406" cy="4782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6"/>
              <a:endCxn id="14" idx="2"/>
            </p:cNvCxnSpPr>
            <p:nvPr/>
          </p:nvCxnSpPr>
          <p:spPr>
            <a:xfrm flipV="1">
              <a:off x="1693668" y="3124055"/>
              <a:ext cx="1098322" cy="2519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Placeholder 3"/>
                <p:cNvSpPr txBox="1">
                  <a:spLocks/>
                </p:cNvSpPr>
                <p:nvPr/>
              </p:nvSpPr>
              <p:spPr>
                <a:xfrm rot="1800000">
                  <a:off x="1663670" y="3291724"/>
                  <a:ext cx="1173404" cy="414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1663670" y="3291724"/>
                  <a:ext cx="1173404" cy="41441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Placeholder 3"/>
                <p:cNvSpPr txBox="1">
                  <a:spLocks/>
                </p:cNvSpPr>
                <p:nvPr/>
              </p:nvSpPr>
              <p:spPr>
                <a:xfrm rot="16200000">
                  <a:off x="-103151" y="3805187"/>
                  <a:ext cx="1658376" cy="43661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sz="2000" dirty="0" smtClean="0"/>
                    <a:t> plaintexts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03151" y="3805187"/>
                  <a:ext cx="1658376" cy="43661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111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Placeholder 3"/>
                <p:cNvSpPr txBox="1">
                  <a:spLocks/>
                </p:cNvSpPr>
                <p:nvPr/>
              </p:nvSpPr>
              <p:spPr>
                <a:xfrm rot="20700000">
                  <a:off x="1708140" y="2949707"/>
                  <a:ext cx="1173404" cy="414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2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700000">
                  <a:off x="1708140" y="2949707"/>
                  <a:ext cx="1173404" cy="41441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Placeholder 3"/>
            <p:cNvSpPr txBox="1">
              <a:spLocks/>
            </p:cNvSpPr>
            <p:nvPr/>
          </p:nvSpPr>
          <p:spPr>
            <a:xfrm rot="5400000">
              <a:off x="2274666" y="3258240"/>
              <a:ext cx="523886" cy="4144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…</a:t>
              </a:r>
              <a:endParaRPr lang="en-US" sz="2000" dirty="0"/>
            </a:p>
          </p:txBody>
        </p:sp>
        <p:cxnSp>
          <p:nvCxnSpPr>
            <p:cNvPr id="34" name="Straight Arrow Connector 33"/>
            <p:cNvCxnSpPr>
              <a:stCxn id="7" idx="6"/>
              <a:endCxn id="20" idx="2"/>
            </p:cNvCxnSpPr>
            <p:nvPr/>
          </p:nvCxnSpPr>
          <p:spPr>
            <a:xfrm>
              <a:off x="1693668" y="3375993"/>
              <a:ext cx="1101332" cy="12870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Placeholder 3"/>
                <p:cNvSpPr txBox="1">
                  <a:spLocks/>
                </p:cNvSpPr>
                <p:nvPr/>
              </p:nvSpPr>
              <p:spPr>
                <a:xfrm rot="2700000">
                  <a:off x="1730521" y="3714451"/>
                  <a:ext cx="1173404" cy="414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1730521" y="3714451"/>
                  <a:ext cx="1173404" cy="41441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Placeholder 3"/>
                <p:cNvSpPr txBox="1">
                  <a:spLocks/>
                </p:cNvSpPr>
                <p:nvPr/>
              </p:nvSpPr>
              <p:spPr>
                <a:xfrm rot="16200000">
                  <a:off x="2893525" y="3544407"/>
                  <a:ext cx="1798992" cy="65613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dirty="0" err="1" smtClean="0"/>
                    <a:t>ciphertexts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893525" y="3544407"/>
                  <a:ext cx="1798992" cy="65613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Left Brace 45"/>
            <p:cNvSpPr/>
            <p:nvPr/>
          </p:nvSpPr>
          <p:spPr>
            <a:xfrm flipH="1">
              <a:off x="2962201" y="3076207"/>
              <a:ext cx="480608" cy="1640904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49066" y="3069355"/>
            <a:ext cx="1350282" cy="684780"/>
            <a:chOff x="1555156" y="4347171"/>
            <a:chExt cx="1350282" cy="684780"/>
          </a:xfrm>
        </p:grpSpPr>
        <p:cxnSp>
          <p:nvCxnSpPr>
            <p:cNvPr id="42" name="Straight Arrow Connector 41"/>
            <p:cNvCxnSpPr>
              <a:stCxn id="11" idx="6"/>
              <a:endCxn id="21" idx="2"/>
            </p:cNvCxnSpPr>
            <p:nvPr/>
          </p:nvCxnSpPr>
          <p:spPr>
            <a:xfrm>
              <a:off x="1697426" y="4406754"/>
              <a:ext cx="1097574" cy="51650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Placeholder 3"/>
                <p:cNvSpPr txBox="1">
                  <a:spLocks/>
                </p:cNvSpPr>
                <p:nvPr/>
              </p:nvSpPr>
              <p:spPr>
                <a:xfrm rot="1800000">
                  <a:off x="1555156" y="4617539"/>
                  <a:ext cx="1173404" cy="4144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1555156" y="4617539"/>
                  <a:ext cx="1173404" cy="41441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797332" y="4868081"/>
              <a:ext cx="108106" cy="10810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583504" y="4347171"/>
              <a:ext cx="108106" cy="108107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6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0191 0.18635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4564" y="1385058"/>
            <a:ext cx="7815310" cy="8459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is possible to </a:t>
            </a:r>
            <a:r>
              <a:rPr lang="en-US" sz="2400" dirty="0" smtClean="0">
                <a:solidFill>
                  <a:srgbClr val="C00000"/>
                </a:solidFill>
              </a:rPr>
              <a:t>mathematically define </a:t>
            </a:r>
            <a:r>
              <a:rPr lang="en-US" sz="2400" dirty="0" smtClean="0"/>
              <a:t>security for encryption </a:t>
            </a:r>
            <a:endParaRPr lang="en-US" sz="2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84564" y="2101947"/>
            <a:ext cx="5752279" cy="60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Guarantees encryption is </a:t>
            </a:r>
            <a:r>
              <a:rPr lang="en-US" sz="2400" dirty="0" smtClean="0">
                <a:solidFill>
                  <a:srgbClr val="C00000"/>
                </a:solidFill>
              </a:rPr>
              <a:t>unbreakable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87407" y="2702660"/>
            <a:ext cx="7329582" cy="113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No matter what Eve does, she can’t learn </a:t>
            </a:r>
            <a:r>
              <a:rPr lang="en-US" sz="2400" dirty="0" smtClean="0">
                <a:solidFill>
                  <a:srgbClr val="C00000"/>
                </a:solidFill>
              </a:rPr>
              <a:t>anything</a:t>
            </a:r>
            <a:r>
              <a:rPr lang="en-US" sz="2400" dirty="0" smtClean="0"/>
              <a:t> about the plaintext that she didn’t know before. </a:t>
            </a:r>
            <a:endParaRPr lang="en-US" sz="2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84564" y="3948014"/>
            <a:ext cx="5752279" cy="60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Requires key to be larger than message.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237866" y="4837393"/>
                <a:ext cx="7563813" cy="12328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Huge problem in practice: we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US" sz="2400" dirty="0" smtClean="0"/>
                  <a:t> bit key for gigabytes (if not </a:t>
                </a:r>
                <a:r>
                  <a:rPr lang="en-US" sz="2400" dirty="0" err="1" smtClean="0"/>
                  <a:t>terrabytes</a:t>
                </a:r>
                <a:r>
                  <a:rPr lang="en-US" sz="2400" dirty="0" smtClean="0"/>
                  <a:t>) of communication.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66" y="4837393"/>
                <a:ext cx="7563813" cy="1232835"/>
              </a:xfrm>
              <a:prstGeom prst="rect">
                <a:avLst/>
              </a:prstGeom>
              <a:blipFill rotWithShape="0">
                <a:blip r:embed="rId2"/>
                <a:stretch>
                  <a:fillRect l="-1209" t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3"/>
          <p:cNvSpPr txBox="1">
            <a:spLocks/>
          </p:cNvSpPr>
          <p:nvPr/>
        </p:nvSpPr>
        <p:spPr>
          <a:xfrm>
            <a:off x="5420460" y="2127824"/>
            <a:ext cx="3396536" cy="600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(for eavesdropping adversary)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0599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Overtime: </a:t>
            </a:r>
            <a:br>
              <a:rPr lang="en-US" sz="3600" dirty="0" smtClean="0"/>
            </a:br>
            <a:r>
              <a:rPr lang="en-US" sz="3600" dirty="0" smtClean="0"/>
              <a:t>Using the crypto mindset beyond crypto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4557" y="1225274"/>
            <a:ext cx="8932831" cy="60975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One example: </a:t>
            </a:r>
            <a:r>
              <a:rPr lang="en-US" sz="2400" dirty="0" smtClean="0"/>
              <a:t>preventing overfitting in machine learning.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6" y="2343528"/>
            <a:ext cx="249831" cy="497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4" y="2168924"/>
            <a:ext cx="249831" cy="4979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7" y="2666921"/>
            <a:ext cx="249831" cy="4979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69" y="2575794"/>
            <a:ext cx="249831" cy="497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0" y="3186246"/>
            <a:ext cx="249831" cy="497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2" y="3164918"/>
            <a:ext cx="249831" cy="497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15" y="2264816"/>
            <a:ext cx="249831" cy="497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34" y="2937247"/>
            <a:ext cx="249831" cy="497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1" y="3662915"/>
            <a:ext cx="249831" cy="497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03" y="3633332"/>
            <a:ext cx="249831" cy="497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6" y="1986670"/>
            <a:ext cx="249831" cy="4979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7" y="3911913"/>
            <a:ext cx="249831" cy="4979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0" y="3831079"/>
            <a:ext cx="249831" cy="497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98" y="3850699"/>
            <a:ext cx="249831" cy="4979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64" y="4215845"/>
            <a:ext cx="249831" cy="4979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9" y="4409910"/>
            <a:ext cx="249831" cy="49799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81823" y="2468250"/>
            <a:ext cx="1454810" cy="717995"/>
            <a:chOff x="3681823" y="2468250"/>
            <a:chExt cx="1454810" cy="717995"/>
          </a:xfrm>
        </p:grpSpPr>
        <p:sp>
          <p:nvSpPr>
            <p:cNvPr id="22" name="Down Arrow 21"/>
            <p:cNvSpPr/>
            <p:nvPr/>
          </p:nvSpPr>
          <p:spPr>
            <a:xfrm>
              <a:off x="3681823" y="2468250"/>
              <a:ext cx="1326181" cy="717995"/>
            </a:xfrm>
            <a:prstGeom prst="downArrow">
              <a:avLst>
                <a:gd name="adj1" fmla="val 61872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80196" y="2485032"/>
              <a:ext cx="1256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Training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01250" y="3350692"/>
            <a:ext cx="1436013" cy="531638"/>
            <a:chOff x="3601250" y="3350692"/>
            <a:chExt cx="1436013" cy="531638"/>
          </a:xfrm>
        </p:grpSpPr>
        <p:sp>
          <p:nvSpPr>
            <p:cNvPr id="24" name="Oval 23"/>
            <p:cNvSpPr/>
            <p:nvPr/>
          </p:nvSpPr>
          <p:spPr>
            <a:xfrm>
              <a:off x="3601250" y="3350692"/>
              <a:ext cx="1391627" cy="53163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80826" y="3394620"/>
              <a:ext cx="1256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Classifier</a:t>
              </a:r>
              <a:endParaRPr lang="en-US" dirty="0"/>
            </a:p>
          </p:txBody>
        </p:sp>
      </p:grpSp>
      <p:sp>
        <p:nvSpPr>
          <p:cNvPr id="28" name="Text Placeholder 3"/>
          <p:cNvSpPr txBox="1">
            <a:spLocks/>
          </p:cNvSpPr>
          <p:nvPr/>
        </p:nvSpPr>
        <p:spPr>
          <a:xfrm>
            <a:off x="177863" y="5192739"/>
            <a:ext cx="8899525" cy="91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Idea: </a:t>
            </a:r>
            <a:r>
              <a:rPr lang="en-US" sz="2400" dirty="0" smtClean="0"/>
              <a:t>Treat training </a:t>
            </a:r>
            <a:r>
              <a:rPr lang="en-US" sz="2400" dirty="0" err="1" smtClean="0"/>
              <a:t>alg</a:t>
            </a:r>
            <a:r>
              <a:rPr lang="en-US" sz="2400" dirty="0" smtClean="0"/>
              <a:t> as </a:t>
            </a:r>
            <a:r>
              <a:rPr lang="en-US" sz="2400" dirty="0" smtClean="0">
                <a:solidFill>
                  <a:srgbClr val="C00000"/>
                </a:solidFill>
              </a:rPr>
              <a:t>attacker</a:t>
            </a:r>
            <a:r>
              <a:rPr lang="en-US" sz="2400" dirty="0" smtClean="0"/>
              <a:t> to prevent it learning “too much” about the particular sample.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23" y="2271868"/>
            <a:ext cx="4155036" cy="26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6823 -0.08149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4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40173 -0.17061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85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0.35365 -0.3206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Crypto: 3000BC-1976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0375" y="2033697"/>
            <a:ext cx="3716275" cy="81310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Design</a:t>
            </a:r>
            <a:r>
              <a:rPr lang="en-US" sz="2800" dirty="0" smtClean="0"/>
              <a:t> crypto system</a:t>
            </a:r>
            <a:endParaRPr lang="en-US" sz="2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431478" y="3022460"/>
            <a:ext cx="3716275" cy="813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Believe impossible to break</a:t>
            </a:r>
            <a:endParaRPr lang="en-US" sz="2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518139" y="4136722"/>
            <a:ext cx="3821379" cy="960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Use for life or death applications</a:t>
            </a:r>
            <a:endParaRPr lang="en-US" sz="2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730208" y="5210626"/>
            <a:ext cx="2694253" cy="64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System is </a:t>
            </a:r>
            <a:r>
              <a:rPr lang="en-US" sz="2400" dirty="0" smtClean="0">
                <a:solidFill>
                  <a:srgbClr val="C00000"/>
                </a:solidFill>
              </a:rPr>
              <a:t>broken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1802403" y="4321972"/>
            <a:ext cx="1280612" cy="5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Die</a:t>
            </a:r>
            <a:endParaRPr lang="en-US" sz="2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038805" y="2990326"/>
            <a:ext cx="2866923" cy="5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Fix</a:t>
            </a:r>
            <a:r>
              <a:rPr lang="en-US" sz="2400" dirty="0" smtClean="0"/>
              <a:t> crypto system</a:t>
            </a:r>
            <a:endParaRPr lang="en-US" sz="2400" dirty="0"/>
          </a:p>
        </p:txBody>
      </p:sp>
      <p:sp>
        <p:nvSpPr>
          <p:cNvPr id="10" name="Curved Down Arrow 9"/>
          <p:cNvSpPr/>
          <p:nvPr/>
        </p:nvSpPr>
        <p:spPr>
          <a:xfrm rot="2643339">
            <a:off x="6438862" y="2250515"/>
            <a:ext cx="1206922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9000000">
            <a:off x="5890360" y="5128549"/>
            <a:ext cx="1499829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2296030">
            <a:off x="1790203" y="5043009"/>
            <a:ext cx="1984558" cy="58493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978591" y="3495084"/>
            <a:ext cx="314166" cy="7858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7042323" y="3379921"/>
            <a:ext cx="286008" cy="7394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Down Arrow 17"/>
          <p:cNvSpPr/>
          <p:nvPr/>
        </p:nvSpPr>
        <p:spPr>
          <a:xfrm rot="19003545">
            <a:off x="1614913" y="2140931"/>
            <a:ext cx="1499829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556" y="-103602"/>
            <a:ext cx="8999444" cy="1091131"/>
          </a:xfrm>
        </p:spPr>
        <p:txBody>
          <a:bodyPr/>
          <a:lstStyle/>
          <a:p>
            <a:r>
              <a:rPr lang="en-US" dirty="0" smtClean="0"/>
              <a:t>Example 1: Mary’s cipher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4556" y="1200376"/>
            <a:ext cx="6949927" cy="10022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Mary queen of Scot planned to assassinate her cousin queen Elisabeth in 1587.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27" y="29294"/>
            <a:ext cx="1743984" cy="217337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44556" y="2096167"/>
            <a:ext cx="7292264" cy="822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Communicated plot using </a:t>
            </a:r>
            <a:r>
              <a:rPr lang="en-US" sz="2400" dirty="0" smtClean="0">
                <a:solidFill>
                  <a:srgbClr val="C00000"/>
                </a:solidFill>
              </a:rPr>
              <a:t>substitution cipher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7" b="95237"/>
          <a:stretch/>
        </p:blipFill>
        <p:spPr>
          <a:xfrm>
            <a:off x="262965" y="2889552"/>
            <a:ext cx="2682934" cy="32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 b="54155"/>
          <a:stretch/>
        </p:blipFill>
        <p:spPr>
          <a:xfrm>
            <a:off x="3393386" y="2679251"/>
            <a:ext cx="5426294" cy="838416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44556" y="3679836"/>
            <a:ext cx="7436406" cy="62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Sir </a:t>
            </a:r>
            <a:r>
              <a:rPr lang="en-US" sz="2400" dirty="0" smtClean="0"/>
              <a:t>Francis </a:t>
            </a:r>
            <a:r>
              <a:rPr lang="en-US" sz="2400" dirty="0" err="1" smtClean="0"/>
              <a:t>Walsingham</a:t>
            </a:r>
            <a:r>
              <a:rPr lang="en-US" sz="2400" dirty="0" smtClean="0"/>
              <a:t> broke it using </a:t>
            </a:r>
            <a:r>
              <a:rPr lang="en-US" sz="2400" dirty="0" smtClean="0">
                <a:solidFill>
                  <a:srgbClr val="C00000"/>
                </a:solidFill>
              </a:rPr>
              <a:t>frequency analysis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28" y="4204550"/>
            <a:ext cx="3193644" cy="2554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-1" r="709" b="28318"/>
          <a:stretch/>
        </p:blipFill>
        <p:spPr>
          <a:xfrm>
            <a:off x="1347599" y="1259728"/>
            <a:ext cx="5789191" cy="46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Enigma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5347" y="1102651"/>
            <a:ext cx="6665336" cy="993285"/>
          </a:xfrm>
        </p:spPr>
        <p:txBody>
          <a:bodyPr>
            <a:noAutofit/>
          </a:bodyPr>
          <a:lstStyle/>
          <a:p>
            <a:r>
              <a:rPr lang="en-US" sz="2400" dirty="0" smtClean="0"/>
              <a:t>A typewriter* that based on wires and rotor setting would emit different letter for every keypress.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7F26"/>
              </a:clrFrom>
              <a:clrTo>
                <a:srgbClr val="FF7F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00" y="125068"/>
            <a:ext cx="2610976" cy="1958232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556815" y="1929457"/>
            <a:ext cx="1613440" cy="4670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current state</a:t>
            </a:r>
            <a:endParaRPr lang="en-US" sz="20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556815" y="2632667"/>
            <a:ext cx="1613440" cy="4973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letter typed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456633" y="2230733"/>
            <a:ext cx="1597687" cy="530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5221125" y="1936159"/>
            <a:ext cx="1613440" cy="4670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new state</a:t>
            </a:r>
            <a:endParaRPr lang="en-US" sz="2000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221125" y="2639369"/>
            <a:ext cx="1613440" cy="4973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letter output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/>
              <p:cNvSpPr txBox="1">
                <a:spLocks/>
              </p:cNvSpPr>
              <p:nvPr/>
            </p:nvSpPr>
            <p:spPr>
              <a:xfrm>
                <a:off x="185734" y="3291302"/>
                <a:ext cx="8028793" cy="673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113</m:t>
                        </m:r>
                      </m:sup>
                    </m:sSup>
                  </m:oMath>
                </a14:m>
                <a:r>
                  <a:rPr lang="en-US" sz="2400" dirty="0" smtClean="0"/>
                  <a:t> possibilities to set the wirings and rotors.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4" y="3291302"/>
                <a:ext cx="8028793" cy="673355"/>
              </a:xfrm>
              <a:prstGeom prst="rect">
                <a:avLst/>
              </a:prstGeom>
              <a:blipFill rotWithShape="0">
                <a:blip r:embed="rId3"/>
                <a:stretch>
                  <a:fillRect l="-1138" t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 txBox="1">
                <a:spLocks/>
              </p:cNvSpPr>
              <p:nvPr/>
            </p:nvSpPr>
            <p:spPr>
              <a:xfrm>
                <a:off x="185734" y="3689440"/>
                <a:ext cx="8747251" cy="673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Lightspeed supercomputer will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≫10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400" dirty="0" smtClean="0"/>
                  <a:t> years to check them all 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4" y="3689440"/>
                <a:ext cx="8747251" cy="673355"/>
              </a:xfrm>
              <a:prstGeom prst="rect">
                <a:avLst/>
              </a:prstGeom>
              <a:blipFill rotWithShape="0">
                <a:blip r:embed="rId4"/>
                <a:stretch>
                  <a:fillRect l="-1045" t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5817316" y="4122501"/>
                <a:ext cx="4285783" cy="480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i="1" dirty="0" smtClean="0"/>
                  <a:t>(universe is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i="1" dirty="0" smtClean="0"/>
                  <a:t> years old)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1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16" y="4122501"/>
                <a:ext cx="4285783" cy="480588"/>
              </a:xfrm>
              <a:prstGeom prst="rect">
                <a:avLst/>
              </a:prstGeom>
              <a:blipFill rotWithShape="0">
                <a:blip r:embed="rId5"/>
                <a:stretch>
                  <a:fillRect l="-1422" t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3"/>
          <p:cNvSpPr txBox="1">
            <a:spLocks/>
          </p:cNvSpPr>
          <p:nvPr/>
        </p:nvSpPr>
        <p:spPr>
          <a:xfrm>
            <a:off x="165638" y="4522723"/>
            <a:ext cx="5929180" cy="61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Believed impossible to break by Germans.</a:t>
            </a:r>
            <a:endParaRPr lang="en-US" sz="2400" dirty="0"/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185734" y="5037713"/>
            <a:ext cx="7486673" cy="61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Broken via heroic efforts by British at Bletchley park</a:t>
            </a:r>
            <a:endParaRPr lang="en-US" sz="2400" dirty="0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818781" y="5551168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Cut German U-Boat success in sinking ships by ~90%</a:t>
            </a:r>
            <a:endParaRPr lang="en-US" sz="2000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818781" y="5936304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Sank about 60% of German U-Boats in Mediterranean</a:t>
            </a:r>
            <a:endParaRPr lang="en-US" sz="2000" dirty="0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818781" y="6348719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Crucial to success of Normandy D-day landing.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10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2158" y="3885362"/>
            <a:ext cx="8378651" cy="3500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       1976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Modern Cryptography (1976- )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4557" y="1091131"/>
            <a:ext cx="6992843" cy="110496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“We stand today on the brink of a revolution in cryptography”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60" y="174329"/>
            <a:ext cx="1453758" cy="2062067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2271583" y="1663609"/>
            <a:ext cx="4656043" cy="48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Whit </a:t>
            </a:r>
            <a:r>
              <a:rPr lang="en-US" sz="2000" dirty="0" err="1" smtClean="0"/>
              <a:t>Diffie</a:t>
            </a:r>
            <a:r>
              <a:rPr lang="en-US" sz="2000" dirty="0" smtClean="0"/>
              <a:t> and Martin Hellman, 1976</a:t>
            </a:r>
            <a:endParaRPr lang="en-US" sz="20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66811" y="2965856"/>
            <a:ext cx="162227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Mary’s cipher</a:t>
            </a:r>
            <a:endParaRPr lang="en-US" sz="2000" i="1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288205" y="2525320"/>
            <a:ext cx="107296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/>
              <a:t>Data</a:t>
            </a:r>
            <a:endParaRPr lang="en-US" sz="2000" b="1" i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701673" y="2525320"/>
            <a:ext cx="107296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/>
              <a:t>Cycles</a:t>
            </a:r>
            <a:endParaRPr lang="en-US" sz="2000" b="1" i="1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117082" y="2525320"/>
            <a:ext cx="1735894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/>
              <a:t>Person-years</a:t>
            </a:r>
            <a:endParaRPr lang="en-US" sz="2000" b="1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44557" y="2877973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2158" y="3387968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2158" y="4705934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 txBox="1">
            <a:spLocks/>
          </p:cNvSpPr>
          <p:nvPr/>
        </p:nvSpPr>
        <p:spPr>
          <a:xfrm>
            <a:off x="665926" y="3465787"/>
            <a:ext cx="112268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Enigma</a:t>
            </a:r>
            <a:endParaRPr lang="en-US" sz="2000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2158" y="3885362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5459" y="4237052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 txBox="1">
            <a:spLocks/>
          </p:cNvSpPr>
          <p:nvPr/>
        </p:nvSpPr>
        <p:spPr>
          <a:xfrm>
            <a:off x="77038" y="4292194"/>
            <a:ext cx="236471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 smtClean="0"/>
              <a:t>Diffie</a:t>
            </a:r>
            <a:r>
              <a:rPr lang="en-US" sz="2000" i="1" dirty="0" smtClean="0"/>
              <a:t>-Hellman/RSA</a:t>
            </a:r>
            <a:endParaRPr lang="en-US" sz="2000" i="1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169298" y="2525320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2269782" y="2944895"/>
                <a:ext cx="1170370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i="1" dirty="0" smtClean="0"/>
                  <a:t> bytes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782" y="2944895"/>
                <a:ext cx="1170370" cy="440536"/>
              </a:xfrm>
              <a:prstGeom prst="rect">
                <a:avLst/>
              </a:prstGeom>
              <a:blipFill rotWithShape="0">
                <a:blip r:embed="rId4"/>
                <a:stretch>
                  <a:fillRect t="-13889" r="-312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Placeholder 3"/>
              <p:cNvSpPr txBox="1">
                <a:spLocks/>
              </p:cNvSpPr>
              <p:nvPr/>
            </p:nvSpPr>
            <p:spPr>
              <a:xfrm>
                <a:off x="2256115" y="3454889"/>
                <a:ext cx="1445558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000" i="1" dirty="0" smtClean="0"/>
                  <a:t> bytes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2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115" y="3454889"/>
                <a:ext cx="1445558" cy="440536"/>
              </a:xfrm>
              <a:prstGeom prst="rect">
                <a:avLst/>
              </a:prstGeom>
              <a:blipFill rotWithShape="0">
                <a:blip r:embed="rId5"/>
                <a:stretch>
                  <a:fillRect t="-152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Placeholder 3"/>
          <p:cNvSpPr txBox="1">
            <a:spLocks/>
          </p:cNvSpPr>
          <p:nvPr/>
        </p:nvSpPr>
        <p:spPr>
          <a:xfrm>
            <a:off x="7335363" y="2521371"/>
            <a:ext cx="990638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smtClean="0"/>
              <a:t>Result</a:t>
            </a:r>
            <a:endParaRPr lang="en-US" sz="2000" b="1" i="1" dirty="0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3849051" y="2961641"/>
            <a:ext cx="736413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N/A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Placeholder 3"/>
              <p:cNvSpPr txBox="1">
                <a:spLocks/>
              </p:cNvSpPr>
              <p:nvPr/>
            </p:nvSpPr>
            <p:spPr>
              <a:xfrm>
                <a:off x="5126866" y="2955793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66" y="2955793"/>
                <a:ext cx="736413" cy="4405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Placeholder 3"/>
          <p:cNvSpPr txBox="1">
            <a:spLocks/>
          </p:cNvSpPr>
          <p:nvPr/>
        </p:nvSpPr>
        <p:spPr>
          <a:xfrm>
            <a:off x="7627141" y="2990118"/>
            <a:ext cx="92120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Broken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3"/>
              <p:cNvSpPr txBox="1">
                <a:spLocks/>
              </p:cNvSpPr>
              <p:nvPr/>
            </p:nvSpPr>
            <p:spPr>
              <a:xfrm>
                <a:off x="3849051" y="3463192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51" y="3463192"/>
                <a:ext cx="736413" cy="4405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3"/>
              <p:cNvSpPr txBox="1">
                <a:spLocks/>
              </p:cNvSpPr>
              <p:nvPr/>
            </p:nvSpPr>
            <p:spPr>
              <a:xfrm>
                <a:off x="5246551" y="3466437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551" y="3466437"/>
                <a:ext cx="736413" cy="4405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Placeholder 3"/>
          <p:cNvSpPr txBox="1">
            <a:spLocks/>
          </p:cNvSpPr>
          <p:nvPr/>
        </p:nvSpPr>
        <p:spPr>
          <a:xfrm>
            <a:off x="7608706" y="3443990"/>
            <a:ext cx="92120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Broken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3"/>
              <p:cNvSpPr txBox="1">
                <a:spLocks/>
              </p:cNvSpPr>
              <p:nvPr/>
            </p:nvSpPr>
            <p:spPr>
              <a:xfrm>
                <a:off x="2271583" y="4290520"/>
                <a:ext cx="1445558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i="1" dirty="0" smtClean="0"/>
                  <a:t> bytes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3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583" y="4290520"/>
                <a:ext cx="1445558" cy="440536"/>
              </a:xfrm>
              <a:prstGeom prst="rect">
                <a:avLst/>
              </a:prstGeom>
              <a:blipFill rotWithShape="0">
                <a:blip r:embed="rId9"/>
                <a:stretch>
                  <a:fillRect t="-152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Placeholder 3"/>
              <p:cNvSpPr txBox="1">
                <a:spLocks/>
              </p:cNvSpPr>
              <p:nvPr/>
            </p:nvSpPr>
            <p:spPr>
              <a:xfrm>
                <a:off x="5246551" y="4294685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551" y="4294685"/>
                <a:ext cx="736413" cy="4405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Placeholder 3"/>
              <p:cNvSpPr txBox="1">
                <a:spLocks/>
              </p:cNvSpPr>
              <p:nvPr/>
            </p:nvSpPr>
            <p:spPr>
              <a:xfrm>
                <a:off x="3813425" y="4309032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25" y="4309032"/>
                <a:ext cx="736413" cy="4405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Placeholder 3"/>
          <p:cNvSpPr txBox="1">
            <a:spLocks/>
          </p:cNvSpPr>
          <p:nvPr/>
        </p:nvSpPr>
        <p:spPr>
          <a:xfrm>
            <a:off x="7600333" y="4284703"/>
            <a:ext cx="1267866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Unbroken!</a:t>
            </a:r>
            <a:endParaRPr lang="en-US" sz="2000" i="1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577744" y="2537045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910828" y="2538721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922178" y="2530346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264" y="2968508"/>
            <a:ext cx="344629" cy="3446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12" y="3484659"/>
            <a:ext cx="344629" cy="34462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12" y="4141285"/>
            <a:ext cx="458318" cy="477616"/>
          </a:xfrm>
          <a:prstGeom prst="rect">
            <a:avLst/>
          </a:prstGeom>
        </p:spPr>
      </p:pic>
      <p:sp>
        <p:nvSpPr>
          <p:cNvPr id="46" name="Text Placeholder 3"/>
          <p:cNvSpPr txBox="1">
            <a:spLocks/>
          </p:cNvSpPr>
          <p:nvPr/>
        </p:nvSpPr>
        <p:spPr>
          <a:xfrm>
            <a:off x="51982" y="5010107"/>
            <a:ext cx="9066963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DH/RSA are </a:t>
            </a:r>
            <a:r>
              <a:rPr lang="en-US" sz="2800" i="1" dirty="0" smtClean="0">
                <a:solidFill>
                  <a:srgbClr val="C00000"/>
                </a:solidFill>
              </a:rPr>
              <a:t>simpler</a:t>
            </a:r>
            <a:r>
              <a:rPr lang="en-US" sz="2800" i="1" dirty="0" smtClean="0"/>
              <a:t> than Enigma, and allow </a:t>
            </a:r>
            <a:r>
              <a:rPr lang="en-US" sz="2800" i="1" dirty="0" smtClean="0">
                <a:solidFill>
                  <a:srgbClr val="C00000"/>
                </a:solidFill>
              </a:rPr>
              <a:t>public</a:t>
            </a:r>
            <a:r>
              <a:rPr lang="en-US" sz="2800" i="1" dirty="0" smtClean="0"/>
              <a:t> encryption key </a:t>
            </a:r>
            <a:endParaRPr lang="en-US" sz="2800" i="1" dirty="0"/>
          </a:p>
        </p:txBody>
      </p:sp>
      <p:sp>
        <p:nvSpPr>
          <p:cNvPr id="47" name="Text Placeholder 3"/>
          <p:cNvSpPr txBox="1">
            <a:spLocks/>
          </p:cNvSpPr>
          <p:nvPr/>
        </p:nvSpPr>
        <p:spPr>
          <a:xfrm>
            <a:off x="22833" y="5964489"/>
            <a:ext cx="3920003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Security through obscurity</a:t>
            </a:r>
            <a:endParaRPr lang="en-US" sz="2800" i="1" dirty="0"/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4647413" y="5964489"/>
            <a:ext cx="2551090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Security through</a:t>
            </a:r>
            <a:endParaRPr lang="en-US" sz="2800" i="1" dirty="0"/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6895375" y="5966991"/>
            <a:ext cx="1634532" cy="64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simplicity</a:t>
            </a:r>
            <a:endParaRPr lang="en-US" sz="2800" i="1" dirty="0"/>
          </a:p>
        </p:txBody>
      </p:sp>
      <p:sp>
        <p:nvSpPr>
          <p:cNvPr id="50" name="Right Arrow 49"/>
          <p:cNvSpPr/>
          <p:nvPr/>
        </p:nvSpPr>
        <p:spPr>
          <a:xfrm>
            <a:off x="3701673" y="5961871"/>
            <a:ext cx="848165" cy="489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Placeholder 3"/>
          <p:cNvSpPr txBox="1">
            <a:spLocks/>
          </p:cNvSpPr>
          <p:nvPr/>
        </p:nvSpPr>
        <p:spPr>
          <a:xfrm>
            <a:off x="6880738" y="5964854"/>
            <a:ext cx="2297192" cy="70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solidFill>
                  <a:srgbClr val="C00000"/>
                </a:solidFill>
              </a:rPr>
              <a:t>mathematics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79" y="1975564"/>
            <a:ext cx="1015035" cy="9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8" grpId="0"/>
      <p:bldP spid="9" grpId="0"/>
      <p:bldP spid="10" grpId="0"/>
      <p:bldP spid="15" grpId="0"/>
      <p:bldP spid="20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6" grpId="0"/>
      <p:bldP spid="47" grpId="0"/>
      <p:bldP spid="48" grpId="0"/>
      <p:bldP spid="49" grpId="0"/>
      <p:bldP spid="49" grpId="1"/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0551" y="-196850"/>
            <a:ext cx="13026161" cy="71056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4681" y="89144"/>
            <a:ext cx="8383869" cy="220955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Cryptography and you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0" y="6397785"/>
            <a:ext cx="8390965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Homage to “Zinc Oxide and You” – Kentucky Fried Movie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9243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6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" y="5212942"/>
                <a:ext cx="921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314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6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760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111" y="1063582"/>
                <a:ext cx="448092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894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7330071" y="58462"/>
              <a:ext cx="1516320" cy="14994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27191" y="52702"/>
                <a:ext cx="1523880" cy="15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4744191" y="4222582"/>
              <a:ext cx="100800" cy="939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7711" y="4218982"/>
                <a:ext cx="11088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4506951" y="4137262"/>
              <a:ext cx="1359360" cy="52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4071" y="4127542"/>
                <a:ext cx="13726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/>
              <p14:cNvContentPartPr/>
              <p14:nvPr/>
            </p14:nvContentPartPr>
            <p14:xfrm>
              <a:off x="5532231" y="4202062"/>
              <a:ext cx="83520" cy="911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8991" y="4198822"/>
                <a:ext cx="9504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/>
              <p14:cNvContentPartPr/>
              <p14:nvPr/>
            </p14:nvContentPartPr>
            <p14:xfrm>
              <a:off x="6274191" y="4654222"/>
              <a:ext cx="63720" cy="4582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70591" y="4651342"/>
                <a:ext cx="723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/>
              <p14:cNvContentPartPr/>
              <p14:nvPr/>
            </p14:nvContentPartPr>
            <p14:xfrm>
              <a:off x="6283191" y="4623982"/>
              <a:ext cx="347400" cy="37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77431" y="4619662"/>
                <a:ext cx="361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5759391" y="3856102"/>
              <a:ext cx="704160" cy="11926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51831" y="3853942"/>
                <a:ext cx="719280" cy="12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6571911" y="4072462"/>
              <a:ext cx="111960" cy="10764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64711" y="4065622"/>
                <a:ext cx="12780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/>
              <p14:cNvContentPartPr/>
              <p14:nvPr/>
            </p14:nvContentPartPr>
            <p14:xfrm>
              <a:off x="5773791" y="4500862"/>
              <a:ext cx="494280" cy="3679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69831" y="4494382"/>
                <a:ext cx="5050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Ink 75"/>
              <p14:cNvContentPartPr/>
              <p14:nvPr/>
            </p14:nvContentPartPr>
            <p14:xfrm>
              <a:off x="5878911" y="3846022"/>
              <a:ext cx="600120" cy="2170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72791" y="3837382"/>
                <a:ext cx="6091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/>
              <p14:cNvContentPartPr/>
              <p14:nvPr/>
            </p14:nvContentPartPr>
            <p14:xfrm>
              <a:off x="5872431" y="3695542"/>
              <a:ext cx="588240" cy="35748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66671" y="3686902"/>
                <a:ext cx="597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6" name="Ink 85"/>
              <p14:cNvContentPartPr/>
              <p14:nvPr/>
            </p14:nvContentPartPr>
            <p14:xfrm>
              <a:off x="4121391" y="3779422"/>
              <a:ext cx="571320" cy="12006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15271" y="3776182"/>
                <a:ext cx="5839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" name="Ink 90"/>
              <p14:cNvContentPartPr/>
              <p14:nvPr/>
            </p14:nvContentPartPr>
            <p14:xfrm>
              <a:off x="3741591" y="3396742"/>
              <a:ext cx="1222560" cy="7002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34751" y="3392422"/>
                <a:ext cx="123804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1" name="Ink 100"/>
              <p14:cNvContentPartPr/>
              <p14:nvPr/>
            </p14:nvContentPartPr>
            <p14:xfrm>
              <a:off x="3924471" y="3878782"/>
              <a:ext cx="458280" cy="11206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17631" y="3871942"/>
                <a:ext cx="4734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6" name="Ink 105"/>
              <p14:cNvContentPartPr/>
              <p14:nvPr/>
            </p14:nvContentPartPr>
            <p14:xfrm>
              <a:off x="4323711" y="4440382"/>
              <a:ext cx="359640" cy="2538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18671" y="4433902"/>
                <a:ext cx="366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7" name="Ink 106"/>
              <p14:cNvContentPartPr/>
              <p14:nvPr/>
            </p14:nvContentPartPr>
            <p14:xfrm>
              <a:off x="5145231" y="3216022"/>
              <a:ext cx="1355400" cy="8359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39471" y="3209542"/>
                <a:ext cx="1367640" cy="8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3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36471" y="5222302"/>
              <a:ext cx="9196920" cy="19764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31" y="5212942"/>
                <a:ext cx="9211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/>
              <p14:cNvContentPartPr/>
              <p14:nvPr/>
            </p14:nvContentPartPr>
            <p14:xfrm>
              <a:off x="3314991" y="2396302"/>
              <a:ext cx="87120" cy="291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6351" y="2394142"/>
                <a:ext cx="104400" cy="29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2760951" y="1072582"/>
              <a:ext cx="4465800" cy="1326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4111" y="1063582"/>
                <a:ext cx="4480920" cy="13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6894831" y="2371102"/>
              <a:ext cx="20880" cy="2886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86191" y="2364982"/>
                <a:ext cx="38160" cy="29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7363191" y="1091302"/>
              <a:ext cx="148680" cy="2278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59231" y="1087702"/>
                <a:ext cx="156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Ink 46"/>
              <p14:cNvContentPartPr/>
              <p14:nvPr/>
            </p14:nvContentPartPr>
            <p14:xfrm>
              <a:off x="4744191" y="4222582"/>
              <a:ext cx="100800" cy="939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37711" y="4218982"/>
                <a:ext cx="110880" cy="9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/>
              <p14:cNvContentPartPr/>
              <p14:nvPr/>
            </p14:nvContentPartPr>
            <p14:xfrm>
              <a:off x="4506951" y="4137262"/>
              <a:ext cx="1359360" cy="529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04071" y="4127542"/>
                <a:ext cx="13726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/>
              <p14:cNvContentPartPr/>
              <p14:nvPr/>
            </p14:nvContentPartPr>
            <p14:xfrm>
              <a:off x="5532231" y="4202062"/>
              <a:ext cx="83520" cy="9115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8991" y="4198822"/>
                <a:ext cx="9504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6" name="Ink 85"/>
              <p14:cNvContentPartPr/>
              <p14:nvPr/>
            </p14:nvContentPartPr>
            <p14:xfrm>
              <a:off x="4121391" y="3779422"/>
              <a:ext cx="571320" cy="120060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15271" y="3776182"/>
                <a:ext cx="583920" cy="12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" name="Ink 90"/>
              <p14:cNvContentPartPr/>
              <p14:nvPr/>
            </p14:nvContentPartPr>
            <p14:xfrm>
              <a:off x="3741591" y="3396742"/>
              <a:ext cx="1222560" cy="70020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34751" y="3392422"/>
                <a:ext cx="123804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" name="Ink 100"/>
              <p14:cNvContentPartPr/>
              <p14:nvPr/>
            </p14:nvContentPartPr>
            <p14:xfrm>
              <a:off x="3924471" y="3878782"/>
              <a:ext cx="458280" cy="112068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17631" y="3871942"/>
                <a:ext cx="473400" cy="11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6" name="Ink 105"/>
              <p14:cNvContentPartPr/>
              <p14:nvPr/>
            </p14:nvContentPartPr>
            <p14:xfrm>
              <a:off x="4323711" y="4440382"/>
              <a:ext cx="359640" cy="2538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18671" y="4433902"/>
                <a:ext cx="3668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" name="Ink 5"/>
              <p14:cNvContentPartPr/>
              <p14:nvPr/>
            </p14:nvContentPartPr>
            <p14:xfrm>
              <a:off x="7213791" y="3392782"/>
              <a:ext cx="1849291" cy="174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05151" y="3387742"/>
                <a:ext cx="1865851" cy="17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7212322" y="3138242"/>
              <a:ext cx="1904760" cy="315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4762" y="3130322"/>
                <a:ext cx="19162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7330071" y="746782"/>
              <a:ext cx="189720" cy="48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27191" y="741742"/>
                <a:ext cx="1962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7376151" y="410542"/>
              <a:ext cx="228240" cy="74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72911" y="406942"/>
                <a:ext cx="235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7576311" y="217582"/>
              <a:ext cx="1015200" cy="107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68031" y="215422"/>
                <a:ext cx="103248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/>
              <p14:cNvContentPartPr/>
              <p14:nvPr/>
            </p14:nvContentPartPr>
            <p14:xfrm>
              <a:off x="7790511" y="1340062"/>
              <a:ext cx="34200" cy="217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84031" y="1335022"/>
                <a:ext cx="439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/>
              <p14:cNvContentPartPr/>
              <p14:nvPr/>
            </p14:nvContentPartPr>
            <p14:xfrm>
              <a:off x="7600071" y="58462"/>
              <a:ext cx="192600" cy="203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97551" y="52702"/>
                <a:ext cx="1990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/>
              <p14:cNvContentPartPr/>
              <p14:nvPr/>
            </p14:nvContentPartPr>
            <p14:xfrm>
              <a:off x="8223951" y="1325662"/>
              <a:ext cx="139320" cy="1904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20351" y="1322782"/>
                <a:ext cx="147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" name="Ink 14"/>
              <p14:cNvContentPartPr/>
              <p14:nvPr/>
            </p14:nvContentPartPr>
            <p14:xfrm>
              <a:off x="8303871" y="128302"/>
              <a:ext cx="542520" cy="93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99191" y="125782"/>
                <a:ext cx="5518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" name="Ink 15"/>
              <p14:cNvContentPartPr/>
              <p14:nvPr/>
            </p14:nvContentPartPr>
            <p14:xfrm>
              <a:off x="8494311" y="1208662"/>
              <a:ext cx="156600" cy="946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89271" y="1204702"/>
                <a:ext cx="16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/>
              <p14:cNvContentPartPr/>
              <p14:nvPr/>
            </p14:nvContentPartPr>
            <p14:xfrm>
              <a:off x="5145231" y="3216022"/>
              <a:ext cx="1538611" cy="1932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39471" y="3209542"/>
                <a:ext cx="1553011" cy="19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5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33440</TotalTime>
  <Words>1006</Words>
  <Application>Microsoft Office PowerPoint</Application>
  <PresentationFormat>On-screen Show (4:3)</PresentationFormat>
  <Paragraphs>210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Gill Sans MT</vt:lpstr>
      <vt:lpstr>High Tower Text</vt:lpstr>
      <vt:lpstr>Rockwell Extra Bold</vt:lpstr>
      <vt:lpstr>Times New Roman</vt:lpstr>
      <vt:lpstr>Office Theme</vt:lpstr>
      <vt:lpstr>PowerPoint Presentation</vt:lpstr>
      <vt:lpstr>CS-127 / CSCI E-127: Cryptography</vt:lpstr>
      <vt:lpstr>History of Crypto: 3000BC-1976</vt:lpstr>
      <vt:lpstr>Example 1: Mary’s cipher</vt:lpstr>
      <vt:lpstr>Example 2: Enigma</vt:lpstr>
      <vt:lpstr>Modern Cryptography (1976-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course:</vt:lpstr>
      <vt:lpstr>PowerPoint Presentation</vt:lpstr>
      <vt:lpstr>Surviving CS-127</vt:lpstr>
      <vt:lpstr>Surviving CS-127</vt:lpstr>
      <vt:lpstr>Additional resources</vt:lpstr>
      <vt:lpstr>Defining encryption</vt:lpstr>
      <vt:lpstr>Defining encryption</vt:lpstr>
      <vt:lpstr>Defining encryption</vt:lpstr>
      <vt:lpstr>Perfect secrecy</vt:lpstr>
      <vt:lpstr>Unbreakable encryption</vt:lpstr>
      <vt:lpstr>Limitation of perfect security</vt:lpstr>
      <vt:lpstr>Summary</vt:lpstr>
      <vt:lpstr>Overtime:  Using the crypto mindset beyond crypto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Boaz Barak</cp:lastModifiedBy>
  <cp:revision>678</cp:revision>
  <cp:lastPrinted>2014-12-01T15:29:46Z</cp:lastPrinted>
  <dcterms:created xsi:type="dcterms:W3CDTF">2014-11-16T03:02:04Z</dcterms:created>
  <dcterms:modified xsi:type="dcterms:W3CDTF">2016-01-26T16:27:53Z</dcterms:modified>
</cp:coreProperties>
</file>